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2" r:id="rId4"/>
    <p:sldId id="273" r:id="rId5"/>
    <p:sldId id="259" r:id="rId6"/>
    <p:sldId id="269" r:id="rId7"/>
    <p:sldId id="260" r:id="rId8"/>
    <p:sldId id="268" r:id="rId9"/>
    <p:sldId id="265" r:id="rId10"/>
    <p:sldId id="262" r:id="rId11"/>
    <p:sldId id="264" r:id="rId12"/>
    <p:sldId id="271" r:id="rId13"/>
    <p:sldId id="266" r:id="rId14"/>
  </p:sldIdLst>
  <p:sldSz cx="18288000" cy="10287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1727" autoAdjust="0"/>
  </p:normalViewPr>
  <p:slideViewPr>
    <p:cSldViewPr snapToGrid="0">
      <p:cViewPr>
        <p:scale>
          <a:sx n="43" d="100"/>
          <a:sy n="43" d="100"/>
        </p:scale>
        <p:origin x="1186" y="4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2863C-DFB1-4C4B-A6C8-762F939C6DE0}" type="datetimeFigureOut">
              <a:rPr lang="en-PH" smtClean="0"/>
              <a:t>07/02/2020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09377-A839-4384-BB67-E466A989CB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678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09377-A839-4384-BB67-E466A989CB5C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739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09377-A839-4384-BB67-E466A989CB5C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60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09377-A839-4384-BB67-E466A989CB5C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224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09377-A839-4384-BB67-E466A989CB5C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955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sz="1200" kern="0" dirty="0" smtClean="0">
                <a:solidFill>
                  <a:srgbClr val="663300"/>
                </a:solidFill>
                <a:latin typeface="Muli Regular"/>
                <a:sym typeface="Muli Regular"/>
              </a:rPr>
              <a:t>1,460,409,218 nuts and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09377-A839-4384-BB67-E466A989CB5C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7799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4650" y="3725331"/>
            <a:ext cx="14596357" cy="6040426"/>
            <a:chOff x="76603" y="-878881"/>
            <a:chExt cx="19461809" cy="8053901"/>
          </a:xfrm>
        </p:grpSpPr>
        <p:sp>
          <p:nvSpPr>
            <p:cNvPr id="3" name="TextBox 3"/>
            <p:cNvSpPr txBox="1"/>
            <p:nvPr/>
          </p:nvSpPr>
          <p:spPr>
            <a:xfrm>
              <a:off x="4553979" y="-878881"/>
              <a:ext cx="14984433" cy="807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603" y="1060980"/>
              <a:ext cx="19461809" cy="4514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800"/>
                </a:lnSpc>
              </a:pPr>
              <a:r>
                <a:rPr lang="en-US" sz="8800" b="1" spc="175" dirty="0">
                  <a:latin typeface="Oswald Bold"/>
                </a:rPr>
                <a:t>COPRA </a:t>
              </a:r>
              <a:r>
                <a:rPr lang="en-US" sz="8800" b="1" spc="175" dirty="0" smtClean="0">
                  <a:latin typeface="Oswald Bold"/>
                </a:rPr>
                <a:t>AS </a:t>
              </a:r>
            </a:p>
            <a:p>
              <a:pPr algn="r">
                <a:lnSpc>
                  <a:spcPts val="8800"/>
                </a:lnSpc>
              </a:pPr>
              <a:r>
                <a:rPr lang="en-US" sz="8800" b="1" spc="175" dirty="0" smtClean="0">
                  <a:latin typeface="Oswald Bold"/>
                </a:rPr>
                <a:t>ALTERNATIVE </a:t>
              </a:r>
              <a:r>
                <a:rPr lang="en-US" sz="8800" b="1" spc="175" dirty="0">
                  <a:latin typeface="Oswald Bold"/>
                </a:rPr>
                <a:t>FEEDS</a:t>
              </a:r>
            </a:p>
            <a:p>
              <a:pPr algn="r">
                <a:lnSpc>
                  <a:spcPts val="8800"/>
                </a:lnSpc>
              </a:pPr>
              <a:r>
                <a:rPr lang="en-US" sz="8800" b="1" spc="175" dirty="0">
                  <a:latin typeface="Oswald Bold"/>
                </a:rPr>
                <a:t>FOR </a:t>
              </a:r>
              <a:r>
                <a:rPr lang="en-US" sz="8800" b="1" spc="175" dirty="0" smtClean="0">
                  <a:latin typeface="Oswald Bold"/>
                </a:rPr>
                <a:t>TILAPIA</a:t>
              </a:r>
              <a:endParaRPr lang="en-US" sz="8800" b="1" spc="175" dirty="0">
                <a:latin typeface="Oswa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607923" y="6474403"/>
              <a:ext cx="14930489" cy="700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 spc="160" dirty="0">
                  <a:solidFill>
                    <a:srgbClr val="755B60"/>
                  </a:solidFill>
                  <a:latin typeface="Montserrat Classic"/>
                </a:rPr>
                <a:t>Florence Ann Tomas and Christine Tolentino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29292"/>
          <a:stretch>
            <a:fillRect/>
          </a:stretch>
        </p:blipFill>
        <p:spPr>
          <a:xfrm>
            <a:off x="14275898" y="-489159"/>
            <a:ext cx="4779096" cy="33792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38000"/>
          </a:blip>
          <a:srcRect/>
          <a:stretch>
            <a:fillRect/>
          </a:stretch>
        </p:blipFill>
        <p:spPr>
          <a:xfrm>
            <a:off x="-2380045" y="-160383"/>
            <a:ext cx="10293366" cy="102933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2775764"/>
            <a:ext cx="8342784" cy="8342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 t="31" b="31"/>
          <a:stretch>
            <a:fillRect/>
          </a:stretch>
        </p:blipFill>
        <p:spPr>
          <a:xfrm>
            <a:off x="696993" y="431532"/>
            <a:ext cx="16892013" cy="947886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27040" y="1741371"/>
            <a:ext cx="6859185" cy="6859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4212" y="1939310"/>
            <a:ext cx="1019163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800" b="1" dirty="0" smtClean="0">
                <a:latin typeface="Poppins" panose="020B0604020202020204" charset="0"/>
                <a:cs typeface="Poppins" panose="020B0604020202020204" charset="0"/>
              </a:rPr>
              <a:t>Introducing our concept</a:t>
            </a:r>
            <a:endParaRPr lang="en-PH" sz="13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86071" y="2820427"/>
            <a:ext cx="4675807" cy="6510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8897" y="6321416"/>
            <a:ext cx="1659973" cy="14278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51996" y="116205"/>
            <a:ext cx="8002786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8FFEF"/>
                </a:solidFill>
                <a:latin typeface="Open Sans Extra Bold"/>
              </a:rPr>
              <a:t>COPRA MEAL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788939" y="0"/>
            <a:ext cx="8757791" cy="10287000"/>
            <a:chOff x="0" y="0"/>
            <a:chExt cx="1913890" cy="22480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2248077"/>
            </a:xfrm>
            <a:custGeom>
              <a:avLst/>
              <a:gdLst/>
              <a:ahLst/>
              <a:cxnLst/>
              <a:rect l="l" t="t" r="r" b="b"/>
              <a:pathLst>
                <a:path w="1913890" h="2248077">
                  <a:moveTo>
                    <a:pt x="0" y="0"/>
                  </a:moveTo>
                  <a:lnTo>
                    <a:pt x="1913890" y="0"/>
                  </a:lnTo>
                  <a:lnTo>
                    <a:pt x="1913890" y="2248077"/>
                  </a:lnTo>
                  <a:lnTo>
                    <a:pt x="0" y="2248077"/>
                  </a:lnTo>
                  <a:close/>
                </a:path>
              </a:pathLst>
            </a:custGeom>
            <a:solidFill>
              <a:srgbClr val="F8FFEF"/>
            </a:solidFill>
          </p:spPr>
        </p:sp>
      </p:grpSp>
      <p:grpSp>
        <p:nvGrpSpPr>
          <p:cNvPr id="9" name="Group 9"/>
          <p:cNvGrpSpPr/>
          <p:nvPr/>
        </p:nvGrpSpPr>
        <p:grpSpPr>
          <a:xfrm rot="6643841">
            <a:off x="3291162" y="4773878"/>
            <a:ext cx="11568571" cy="896486"/>
            <a:chOff x="0" y="0"/>
            <a:chExt cx="1884680" cy="146050"/>
          </a:xfrm>
        </p:grpSpPr>
        <p:sp>
          <p:nvSpPr>
            <p:cNvPr id="10" name="Freeform 10"/>
            <p:cNvSpPr/>
            <p:nvPr/>
          </p:nvSpPr>
          <p:spPr>
            <a:xfrm>
              <a:off x="0" y="-2540"/>
              <a:ext cx="1884680" cy="153670"/>
            </a:xfrm>
            <a:custGeom>
              <a:avLst/>
              <a:gdLst/>
              <a:ahLst/>
              <a:cxnLst/>
              <a:rect l="l" t="t" r="r" b="b"/>
              <a:pathLst>
                <a:path w="1884680" h="153670">
                  <a:moveTo>
                    <a:pt x="369570" y="27940"/>
                  </a:moveTo>
                  <a:cubicBezTo>
                    <a:pt x="369570" y="26670"/>
                    <a:pt x="368300" y="26670"/>
                    <a:pt x="369570" y="27940"/>
                  </a:cubicBezTo>
                  <a:close/>
                  <a:cubicBezTo>
                    <a:pt x="372110" y="30480"/>
                    <a:pt x="374650" y="30480"/>
                    <a:pt x="377190" y="29210"/>
                  </a:cubicBezTo>
                  <a:cubicBezTo>
                    <a:pt x="377190" y="26670"/>
                    <a:pt x="372110" y="26670"/>
                    <a:pt x="370840" y="25400"/>
                  </a:cubicBezTo>
                  <a:cubicBezTo>
                    <a:pt x="373380" y="26670"/>
                    <a:pt x="370840" y="26670"/>
                    <a:pt x="369570" y="27940"/>
                  </a:cubicBezTo>
                  <a:close/>
                  <a:moveTo>
                    <a:pt x="1822450" y="81280"/>
                  </a:moveTo>
                  <a:cubicBezTo>
                    <a:pt x="1823720" y="81280"/>
                    <a:pt x="1823720" y="81280"/>
                    <a:pt x="1824990" y="80010"/>
                  </a:cubicBezTo>
                  <a:lnTo>
                    <a:pt x="1824990" y="78740"/>
                  </a:lnTo>
                  <a:lnTo>
                    <a:pt x="1822450" y="81280"/>
                  </a:lnTo>
                  <a:close/>
                  <a:moveTo>
                    <a:pt x="1847850" y="119380"/>
                  </a:moveTo>
                  <a:lnTo>
                    <a:pt x="1851660" y="123190"/>
                  </a:lnTo>
                  <a:cubicBezTo>
                    <a:pt x="1861820" y="121920"/>
                    <a:pt x="1879600" y="119380"/>
                    <a:pt x="1884680" y="115570"/>
                  </a:cubicBezTo>
                  <a:cubicBezTo>
                    <a:pt x="1884680" y="115570"/>
                    <a:pt x="1846580" y="97790"/>
                    <a:pt x="1836420" y="87630"/>
                  </a:cubicBezTo>
                  <a:cubicBezTo>
                    <a:pt x="1850390" y="90170"/>
                    <a:pt x="1840230" y="86360"/>
                    <a:pt x="1837690" y="83820"/>
                  </a:cubicBezTo>
                  <a:lnTo>
                    <a:pt x="1836420" y="86360"/>
                  </a:lnTo>
                  <a:cubicBezTo>
                    <a:pt x="1827530" y="83820"/>
                    <a:pt x="1827530" y="78740"/>
                    <a:pt x="1823720" y="77470"/>
                  </a:cubicBezTo>
                  <a:lnTo>
                    <a:pt x="1823720" y="78740"/>
                  </a:lnTo>
                  <a:lnTo>
                    <a:pt x="1823720" y="77470"/>
                  </a:lnTo>
                  <a:lnTo>
                    <a:pt x="1823720" y="80010"/>
                  </a:lnTo>
                  <a:cubicBezTo>
                    <a:pt x="1823720" y="81280"/>
                    <a:pt x="1823720" y="82550"/>
                    <a:pt x="1821180" y="81280"/>
                  </a:cubicBezTo>
                  <a:cubicBezTo>
                    <a:pt x="1817370" y="82550"/>
                    <a:pt x="1812290" y="81280"/>
                    <a:pt x="1809750" y="81280"/>
                  </a:cubicBezTo>
                  <a:lnTo>
                    <a:pt x="1809750" y="76200"/>
                  </a:lnTo>
                  <a:cubicBezTo>
                    <a:pt x="1803400" y="85090"/>
                    <a:pt x="1769110" y="62230"/>
                    <a:pt x="1760220" y="62230"/>
                  </a:cubicBezTo>
                  <a:cubicBezTo>
                    <a:pt x="1752600" y="55880"/>
                    <a:pt x="1741170" y="63500"/>
                    <a:pt x="1731010" y="60960"/>
                  </a:cubicBezTo>
                  <a:cubicBezTo>
                    <a:pt x="1714500" y="59690"/>
                    <a:pt x="1723390" y="54610"/>
                    <a:pt x="1714500" y="50800"/>
                  </a:cubicBezTo>
                  <a:cubicBezTo>
                    <a:pt x="1704340" y="48260"/>
                    <a:pt x="1717040" y="55880"/>
                    <a:pt x="1711960" y="55880"/>
                  </a:cubicBezTo>
                  <a:lnTo>
                    <a:pt x="1699260" y="49530"/>
                  </a:lnTo>
                  <a:cubicBezTo>
                    <a:pt x="1706880" y="49530"/>
                    <a:pt x="1703070" y="45720"/>
                    <a:pt x="1701800" y="44450"/>
                  </a:cubicBezTo>
                  <a:cubicBezTo>
                    <a:pt x="1691640" y="43180"/>
                    <a:pt x="1673860" y="35560"/>
                    <a:pt x="1671320" y="44450"/>
                  </a:cubicBezTo>
                  <a:cubicBezTo>
                    <a:pt x="1657350" y="40640"/>
                    <a:pt x="1657350" y="36830"/>
                    <a:pt x="1651000" y="35560"/>
                  </a:cubicBezTo>
                  <a:cubicBezTo>
                    <a:pt x="1653540" y="36830"/>
                    <a:pt x="1657350" y="39370"/>
                    <a:pt x="1657350" y="40640"/>
                  </a:cubicBezTo>
                  <a:cubicBezTo>
                    <a:pt x="1651000" y="36830"/>
                    <a:pt x="1654810" y="41910"/>
                    <a:pt x="1657350" y="41910"/>
                  </a:cubicBezTo>
                  <a:cubicBezTo>
                    <a:pt x="1648460" y="45720"/>
                    <a:pt x="1611630" y="25400"/>
                    <a:pt x="1610360" y="35560"/>
                  </a:cubicBezTo>
                  <a:lnTo>
                    <a:pt x="1610360" y="34290"/>
                  </a:lnTo>
                  <a:cubicBezTo>
                    <a:pt x="1607820" y="41910"/>
                    <a:pt x="1611630" y="49530"/>
                    <a:pt x="1605280" y="53340"/>
                  </a:cubicBezTo>
                  <a:lnTo>
                    <a:pt x="1601470" y="49530"/>
                  </a:lnTo>
                  <a:lnTo>
                    <a:pt x="1595120" y="53340"/>
                  </a:lnTo>
                  <a:cubicBezTo>
                    <a:pt x="1591310" y="50800"/>
                    <a:pt x="1592580" y="49530"/>
                    <a:pt x="1592580" y="48260"/>
                  </a:cubicBezTo>
                  <a:cubicBezTo>
                    <a:pt x="1582420" y="52070"/>
                    <a:pt x="1568450" y="46990"/>
                    <a:pt x="1557020" y="46990"/>
                  </a:cubicBezTo>
                  <a:lnTo>
                    <a:pt x="1569720" y="67310"/>
                  </a:lnTo>
                  <a:cubicBezTo>
                    <a:pt x="1559560" y="62230"/>
                    <a:pt x="1540510" y="53340"/>
                    <a:pt x="1539240" y="59690"/>
                  </a:cubicBezTo>
                  <a:lnTo>
                    <a:pt x="1532890" y="53340"/>
                  </a:lnTo>
                  <a:cubicBezTo>
                    <a:pt x="1512570" y="40640"/>
                    <a:pt x="1518920" y="58420"/>
                    <a:pt x="1510030" y="54610"/>
                  </a:cubicBezTo>
                  <a:lnTo>
                    <a:pt x="1499870" y="46990"/>
                  </a:lnTo>
                  <a:lnTo>
                    <a:pt x="1510030" y="46990"/>
                  </a:lnTo>
                  <a:cubicBezTo>
                    <a:pt x="1499870" y="43180"/>
                    <a:pt x="1496060" y="40640"/>
                    <a:pt x="1487170" y="35560"/>
                  </a:cubicBezTo>
                  <a:lnTo>
                    <a:pt x="1488440" y="36830"/>
                  </a:lnTo>
                  <a:lnTo>
                    <a:pt x="1487170" y="36830"/>
                  </a:lnTo>
                  <a:cubicBezTo>
                    <a:pt x="1485900" y="40640"/>
                    <a:pt x="1480820" y="43180"/>
                    <a:pt x="1473200" y="41910"/>
                  </a:cubicBezTo>
                  <a:cubicBezTo>
                    <a:pt x="1463040" y="40640"/>
                    <a:pt x="1455420" y="46990"/>
                    <a:pt x="1438910" y="38100"/>
                  </a:cubicBezTo>
                  <a:lnTo>
                    <a:pt x="1435100" y="46990"/>
                  </a:lnTo>
                  <a:lnTo>
                    <a:pt x="1422400" y="41910"/>
                  </a:lnTo>
                  <a:lnTo>
                    <a:pt x="1422400" y="35560"/>
                  </a:lnTo>
                  <a:cubicBezTo>
                    <a:pt x="1435100" y="35560"/>
                    <a:pt x="1456690" y="33020"/>
                    <a:pt x="1473200" y="33020"/>
                  </a:cubicBezTo>
                  <a:lnTo>
                    <a:pt x="1473200" y="38100"/>
                  </a:lnTo>
                  <a:lnTo>
                    <a:pt x="1488440" y="36830"/>
                  </a:lnTo>
                  <a:lnTo>
                    <a:pt x="1488440" y="35560"/>
                  </a:lnTo>
                  <a:cubicBezTo>
                    <a:pt x="1485900" y="34290"/>
                    <a:pt x="1480820" y="34290"/>
                    <a:pt x="1473200" y="34290"/>
                  </a:cubicBezTo>
                  <a:lnTo>
                    <a:pt x="1473200" y="31750"/>
                  </a:lnTo>
                  <a:cubicBezTo>
                    <a:pt x="1464310" y="31750"/>
                    <a:pt x="1454150" y="34290"/>
                    <a:pt x="1447800" y="34290"/>
                  </a:cubicBezTo>
                  <a:cubicBezTo>
                    <a:pt x="1445260" y="33020"/>
                    <a:pt x="1437640" y="26670"/>
                    <a:pt x="1442720" y="22860"/>
                  </a:cubicBezTo>
                  <a:lnTo>
                    <a:pt x="1436370" y="27940"/>
                  </a:lnTo>
                  <a:cubicBezTo>
                    <a:pt x="1405890" y="29210"/>
                    <a:pt x="1405890" y="29210"/>
                    <a:pt x="1372870" y="21590"/>
                  </a:cubicBezTo>
                  <a:lnTo>
                    <a:pt x="1375410" y="24130"/>
                  </a:lnTo>
                  <a:cubicBezTo>
                    <a:pt x="1369060" y="25400"/>
                    <a:pt x="1362710" y="27940"/>
                    <a:pt x="1361440" y="22860"/>
                  </a:cubicBezTo>
                  <a:lnTo>
                    <a:pt x="1360170" y="20320"/>
                  </a:lnTo>
                  <a:lnTo>
                    <a:pt x="1360170" y="22860"/>
                  </a:lnTo>
                  <a:cubicBezTo>
                    <a:pt x="1341120" y="21590"/>
                    <a:pt x="1320800" y="17780"/>
                    <a:pt x="1308100" y="10160"/>
                  </a:cubicBezTo>
                  <a:lnTo>
                    <a:pt x="1305560" y="17780"/>
                  </a:lnTo>
                  <a:cubicBezTo>
                    <a:pt x="1301750" y="17780"/>
                    <a:pt x="1295400" y="6350"/>
                    <a:pt x="1292860" y="16510"/>
                  </a:cubicBezTo>
                  <a:lnTo>
                    <a:pt x="1283970" y="19050"/>
                  </a:lnTo>
                  <a:cubicBezTo>
                    <a:pt x="1278890" y="19050"/>
                    <a:pt x="1275080" y="22860"/>
                    <a:pt x="1268730" y="19050"/>
                  </a:cubicBezTo>
                  <a:cubicBezTo>
                    <a:pt x="1268730" y="19050"/>
                    <a:pt x="1267460" y="19050"/>
                    <a:pt x="1267460" y="17780"/>
                  </a:cubicBezTo>
                  <a:cubicBezTo>
                    <a:pt x="1254760" y="15240"/>
                    <a:pt x="1267460" y="24130"/>
                    <a:pt x="1253490" y="20320"/>
                  </a:cubicBezTo>
                  <a:cubicBezTo>
                    <a:pt x="1248410" y="15240"/>
                    <a:pt x="1248410" y="29210"/>
                    <a:pt x="1240790" y="27940"/>
                  </a:cubicBezTo>
                  <a:lnTo>
                    <a:pt x="1233170" y="17780"/>
                  </a:lnTo>
                  <a:cubicBezTo>
                    <a:pt x="1220470" y="11430"/>
                    <a:pt x="1217930" y="21590"/>
                    <a:pt x="1200150" y="22860"/>
                  </a:cubicBezTo>
                  <a:cubicBezTo>
                    <a:pt x="1191260" y="19050"/>
                    <a:pt x="1187450" y="10160"/>
                    <a:pt x="1192530" y="2540"/>
                  </a:cubicBezTo>
                  <a:cubicBezTo>
                    <a:pt x="1184910" y="11430"/>
                    <a:pt x="1188720" y="8890"/>
                    <a:pt x="1178560" y="12700"/>
                  </a:cubicBezTo>
                  <a:cubicBezTo>
                    <a:pt x="1177290" y="8890"/>
                    <a:pt x="1178560" y="7620"/>
                    <a:pt x="1179830" y="5080"/>
                  </a:cubicBezTo>
                  <a:cubicBezTo>
                    <a:pt x="1170940" y="0"/>
                    <a:pt x="1173480" y="8890"/>
                    <a:pt x="1167130" y="8890"/>
                  </a:cubicBezTo>
                  <a:cubicBezTo>
                    <a:pt x="1167130" y="7620"/>
                    <a:pt x="1168400" y="6350"/>
                    <a:pt x="1168400" y="5080"/>
                  </a:cubicBezTo>
                  <a:lnTo>
                    <a:pt x="1167130" y="8890"/>
                  </a:lnTo>
                  <a:cubicBezTo>
                    <a:pt x="1168400" y="15240"/>
                    <a:pt x="1165860" y="26670"/>
                    <a:pt x="1163320" y="27940"/>
                  </a:cubicBezTo>
                  <a:lnTo>
                    <a:pt x="1165860" y="30480"/>
                  </a:lnTo>
                  <a:cubicBezTo>
                    <a:pt x="1158240" y="34290"/>
                    <a:pt x="1150620" y="36830"/>
                    <a:pt x="1141730" y="33020"/>
                  </a:cubicBezTo>
                  <a:lnTo>
                    <a:pt x="1141730" y="29210"/>
                  </a:lnTo>
                  <a:lnTo>
                    <a:pt x="1132840" y="30480"/>
                  </a:lnTo>
                  <a:lnTo>
                    <a:pt x="1132840" y="25400"/>
                  </a:lnTo>
                  <a:lnTo>
                    <a:pt x="1118870" y="26670"/>
                  </a:lnTo>
                  <a:lnTo>
                    <a:pt x="1120140" y="27940"/>
                  </a:lnTo>
                  <a:cubicBezTo>
                    <a:pt x="1117600" y="27940"/>
                    <a:pt x="1106170" y="30480"/>
                    <a:pt x="1101090" y="27940"/>
                  </a:cubicBezTo>
                  <a:lnTo>
                    <a:pt x="1101090" y="25400"/>
                  </a:lnTo>
                  <a:cubicBezTo>
                    <a:pt x="1084580" y="17780"/>
                    <a:pt x="1070610" y="27940"/>
                    <a:pt x="1051560" y="29210"/>
                  </a:cubicBezTo>
                  <a:lnTo>
                    <a:pt x="1054100" y="24130"/>
                  </a:lnTo>
                  <a:cubicBezTo>
                    <a:pt x="1047750" y="19050"/>
                    <a:pt x="1052830" y="31750"/>
                    <a:pt x="1043940" y="29210"/>
                  </a:cubicBezTo>
                  <a:lnTo>
                    <a:pt x="1043940" y="22860"/>
                  </a:lnTo>
                  <a:cubicBezTo>
                    <a:pt x="1037590" y="31750"/>
                    <a:pt x="1035050" y="21590"/>
                    <a:pt x="1029970" y="17780"/>
                  </a:cubicBezTo>
                  <a:lnTo>
                    <a:pt x="1032510" y="26670"/>
                  </a:lnTo>
                  <a:lnTo>
                    <a:pt x="1023620" y="25400"/>
                  </a:lnTo>
                  <a:cubicBezTo>
                    <a:pt x="1013460" y="22860"/>
                    <a:pt x="1017270" y="13970"/>
                    <a:pt x="1018540" y="10160"/>
                  </a:cubicBezTo>
                  <a:lnTo>
                    <a:pt x="1012190" y="15240"/>
                  </a:lnTo>
                  <a:lnTo>
                    <a:pt x="1010920" y="7620"/>
                  </a:lnTo>
                  <a:cubicBezTo>
                    <a:pt x="1005840" y="16510"/>
                    <a:pt x="1005840" y="6350"/>
                    <a:pt x="996950" y="11430"/>
                  </a:cubicBezTo>
                  <a:cubicBezTo>
                    <a:pt x="995680" y="8890"/>
                    <a:pt x="998220" y="6350"/>
                    <a:pt x="995680" y="5080"/>
                  </a:cubicBezTo>
                  <a:lnTo>
                    <a:pt x="981710" y="15240"/>
                  </a:lnTo>
                  <a:lnTo>
                    <a:pt x="990600" y="10160"/>
                  </a:lnTo>
                  <a:lnTo>
                    <a:pt x="989330" y="21590"/>
                  </a:lnTo>
                  <a:cubicBezTo>
                    <a:pt x="980440" y="30480"/>
                    <a:pt x="976630" y="20320"/>
                    <a:pt x="970280" y="22860"/>
                  </a:cubicBezTo>
                  <a:lnTo>
                    <a:pt x="974090" y="19050"/>
                  </a:lnTo>
                  <a:cubicBezTo>
                    <a:pt x="963930" y="21590"/>
                    <a:pt x="962660" y="16510"/>
                    <a:pt x="957580" y="13970"/>
                  </a:cubicBezTo>
                  <a:cubicBezTo>
                    <a:pt x="958850" y="16510"/>
                    <a:pt x="962660" y="19050"/>
                    <a:pt x="957580" y="20320"/>
                  </a:cubicBezTo>
                  <a:cubicBezTo>
                    <a:pt x="955040" y="20320"/>
                    <a:pt x="956310" y="16510"/>
                    <a:pt x="952500" y="15240"/>
                  </a:cubicBezTo>
                  <a:cubicBezTo>
                    <a:pt x="951230" y="22860"/>
                    <a:pt x="944880" y="26670"/>
                    <a:pt x="937260" y="22860"/>
                  </a:cubicBezTo>
                  <a:cubicBezTo>
                    <a:pt x="937260" y="21590"/>
                    <a:pt x="937260" y="20320"/>
                    <a:pt x="938530" y="20320"/>
                  </a:cubicBezTo>
                  <a:cubicBezTo>
                    <a:pt x="937260" y="21590"/>
                    <a:pt x="935990" y="22860"/>
                    <a:pt x="933450" y="21590"/>
                  </a:cubicBezTo>
                  <a:lnTo>
                    <a:pt x="934720" y="13970"/>
                  </a:lnTo>
                  <a:lnTo>
                    <a:pt x="928370" y="21590"/>
                  </a:lnTo>
                  <a:cubicBezTo>
                    <a:pt x="924560" y="19050"/>
                    <a:pt x="918210" y="25400"/>
                    <a:pt x="919480" y="20320"/>
                  </a:cubicBezTo>
                  <a:lnTo>
                    <a:pt x="922020" y="19050"/>
                  </a:lnTo>
                  <a:lnTo>
                    <a:pt x="892810" y="16510"/>
                  </a:lnTo>
                  <a:lnTo>
                    <a:pt x="892810" y="10160"/>
                  </a:lnTo>
                  <a:cubicBezTo>
                    <a:pt x="889000" y="21590"/>
                    <a:pt x="876300" y="8890"/>
                    <a:pt x="877570" y="20320"/>
                  </a:cubicBezTo>
                  <a:cubicBezTo>
                    <a:pt x="872490" y="13970"/>
                    <a:pt x="855980" y="24130"/>
                    <a:pt x="858520" y="11430"/>
                  </a:cubicBezTo>
                  <a:cubicBezTo>
                    <a:pt x="839470" y="10160"/>
                    <a:pt x="829310" y="22860"/>
                    <a:pt x="805180" y="16510"/>
                  </a:cubicBezTo>
                  <a:cubicBezTo>
                    <a:pt x="796290" y="6350"/>
                    <a:pt x="773430" y="8890"/>
                    <a:pt x="758190" y="7620"/>
                  </a:cubicBezTo>
                  <a:cubicBezTo>
                    <a:pt x="728980" y="12700"/>
                    <a:pt x="709930" y="16510"/>
                    <a:pt x="679450" y="19050"/>
                  </a:cubicBezTo>
                  <a:cubicBezTo>
                    <a:pt x="661670" y="3810"/>
                    <a:pt x="633730" y="24130"/>
                    <a:pt x="614680" y="15240"/>
                  </a:cubicBezTo>
                  <a:lnTo>
                    <a:pt x="609600" y="21590"/>
                  </a:lnTo>
                  <a:cubicBezTo>
                    <a:pt x="596900" y="11430"/>
                    <a:pt x="576580" y="24130"/>
                    <a:pt x="558800" y="13970"/>
                  </a:cubicBezTo>
                  <a:cubicBezTo>
                    <a:pt x="553720" y="16510"/>
                    <a:pt x="552450" y="17780"/>
                    <a:pt x="551180" y="17780"/>
                  </a:cubicBezTo>
                  <a:cubicBezTo>
                    <a:pt x="552450" y="17780"/>
                    <a:pt x="553720" y="19050"/>
                    <a:pt x="553720" y="22860"/>
                  </a:cubicBezTo>
                  <a:cubicBezTo>
                    <a:pt x="548640" y="20320"/>
                    <a:pt x="538480" y="24130"/>
                    <a:pt x="538480" y="16510"/>
                  </a:cubicBezTo>
                  <a:lnTo>
                    <a:pt x="539750" y="15240"/>
                  </a:lnTo>
                  <a:cubicBezTo>
                    <a:pt x="541020" y="7620"/>
                    <a:pt x="524510" y="19050"/>
                    <a:pt x="518160" y="12700"/>
                  </a:cubicBezTo>
                  <a:lnTo>
                    <a:pt x="520700" y="20320"/>
                  </a:lnTo>
                  <a:lnTo>
                    <a:pt x="510540" y="19050"/>
                  </a:lnTo>
                  <a:lnTo>
                    <a:pt x="513080" y="17780"/>
                  </a:lnTo>
                  <a:cubicBezTo>
                    <a:pt x="469900" y="35560"/>
                    <a:pt x="450850" y="10160"/>
                    <a:pt x="410210" y="26670"/>
                  </a:cubicBezTo>
                  <a:cubicBezTo>
                    <a:pt x="415290" y="17780"/>
                    <a:pt x="402590" y="31750"/>
                    <a:pt x="401320" y="21590"/>
                  </a:cubicBezTo>
                  <a:cubicBezTo>
                    <a:pt x="391160" y="8890"/>
                    <a:pt x="382270" y="24130"/>
                    <a:pt x="374650" y="27940"/>
                  </a:cubicBezTo>
                  <a:lnTo>
                    <a:pt x="374650" y="29210"/>
                  </a:lnTo>
                  <a:lnTo>
                    <a:pt x="360680" y="27940"/>
                  </a:lnTo>
                  <a:cubicBezTo>
                    <a:pt x="369570" y="15240"/>
                    <a:pt x="350520" y="38100"/>
                    <a:pt x="358140" y="27940"/>
                  </a:cubicBezTo>
                  <a:cubicBezTo>
                    <a:pt x="320040" y="19050"/>
                    <a:pt x="270510" y="27940"/>
                    <a:pt x="227330" y="24130"/>
                  </a:cubicBezTo>
                  <a:lnTo>
                    <a:pt x="229870" y="27940"/>
                  </a:lnTo>
                  <a:cubicBezTo>
                    <a:pt x="218440" y="27940"/>
                    <a:pt x="204470" y="31750"/>
                    <a:pt x="196850" y="26670"/>
                  </a:cubicBezTo>
                  <a:cubicBezTo>
                    <a:pt x="187960" y="21590"/>
                    <a:pt x="177800" y="34290"/>
                    <a:pt x="175260" y="35560"/>
                  </a:cubicBezTo>
                  <a:cubicBezTo>
                    <a:pt x="166370" y="40640"/>
                    <a:pt x="157480" y="30480"/>
                    <a:pt x="161290" y="30480"/>
                  </a:cubicBezTo>
                  <a:cubicBezTo>
                    <a:pt x="151130" y="31750"/>
                    <a:pt x="142240" y="43180"/>
                    <a:pt x="128270" y="38100"/>
                  </a:cubicBezTo>
                  <a:cubicBezTo>
                    <a:pt x="123190" y="27940"/>
                    <a:pt x="90170" y="48260"/>
                    <a:pt x="90170" y="36830"/>
                  </a:cubicBezTo>
                  <a:lnTo>
                    <a:pt x="90170" y="38100"/>
                  </a:lnTo>
                  <a:cubicBezTo>
                    <a:pt x="72390" y="29210"/>
                    <a:pt x="55880" y="43180"/>
                    <a:pt x="38100" y="35560"/>
                  </a:cubicBezTo>
                  <a:cubicBezTo>
                    <a:pt x="38100" y="35560"/>
                    <a:pt x="38100" y="34290"/>
                    <a:pt x="39370" y="34290"/>
                  </a:cubicBezTo>
                  <a:lnTo>
                    <a:pt x="0" y="69850"/>
                  </a:lnTo>
                  <a:lnTo>
                    <a:pt x="11430" y="109220"/>
                  </a:lnTo>
                  <a:lnTo>
                    <a:pt x="44450" y="140970"/>
                  </a:lnTo>
                  <a:lnTo>
                    <a:pt x="134620" y="134620"/>
                  </a:lnTo>
                  <a:lnTo>
                    <a:pt x="207010" y="147320"/>
                  </a:lnTo>
                  <a:lnTo>
                    <a:pt x="382270" y="142240"/>
                  </a:lnTo>
                  <a:lnTo>
                    <a:pt x="394970" y="133350"/>
                  </a:lnTo>
                  <a:cubicBezTo>
                    <a:pt x="429260" y="148590"/>
                    <a:pt x="473710" y="130810"/>
                    <a:pt x="510540" y="142240"/>
                  </a:cubicBezTo>
                  <a:lnTo>
                    <a:pt x="511810" y="134620"/>
                  </a:lnTo>
                  <a:cubicBezTo>
                    <a:pt x="521970" y="134620"/>
                    <a:pt x="521970" y="138430"/>
                    <a:pt x="524510" y="139700"/>
                  </a:cubicBezTo>
                  <a:cubicBezTo>
                    <a:pt x="622300" y="138430"/>
                    <a:pt x="722630" y="128270"/>
                    <a:pt x="810260" y="137160"/>
                  </a:cubicBezTo>
                  <a:cubicBezTo>
                    <a:pt x="819150" y="142240"/>
                    <a:pt x="844550" y="139700"/>
                    <a:pt x="850900" y="144780"/>
                  </a:cubicBezTo>
                  <a:cubicBezTo>
                    <a:pt x="878840" y="135890"/>
                    <a:pt x="909320" y="135890"/>
                    <a:pt x="938530" y="137160"/>
                  </a:cubicBezTo>
                  <a:lnTo>
                    <a:pt x="937260" y="138430"/>
                  </a:lnTo>
                  <a:lnTo>
                    <a:pt x="951230" y="137160"/>
                  </a:lnTo>
                  <a:lnTo>
                    <a:pt x="951230" y="139700"/>
                  </a:lnTo>
                  <a:cubicBezTo>
                    <a:pt x="966470" y="133350"/>
                    <a:pt x="990600" y="139700"/>
                    <a:pt x="1008380" y="142240"/>
                  </a:cubicBezTo>
                  <a:lnTo>
                    <a:pt x="1007110" y="143510"/>
                  </a:lnTo>
                  <a:cubicBezTo>
                    <a:pt x="1115060" y="144780"/>
                    <a:pt x="1215390" y="130810"/>
                    <a:pt x="1323340" y="140970"/>
                  </a:cubicBezTo>
                  <a:cubicBezTo>
                    <a:pt x="1372870" y="153670"/>
                    <a:pt x="1431290" y="135890"/>
                    <a:pt x="1488440" y="146050"/>
                  </a:cubicBezTo>
                  <a:cubicBezTo>
                    <a:pt x="1498600" y="153670"/>
                    <a:pt x="1615440" y="147320"/>
                    <a:pt x="1625600" y="144780"/>
                  </a:cubicBezTo>
                  <a:lnTo>
                    <a:pt x="1611630" y="135890"/>
                  </a:lnTo>
                  <a:cubicBezTo>
                    <a:pt x="1654810" y="132080"/>
                    <a:pt x="1675130" y="140970"/>
                    <a:pt x="1711960" y="133350"/>
                  </a:cubicBezTo>
                  <a:lnTo>
                    <a:pt x="1709420" y="135890"/>
                  </a:lnTo>
                  <a:cubicBezTo>
                    <a:pt x="1714500" y="138430"/>
                    <a:pt x="1718310" y="116840"/>
                    <a:pt x="1776730" y="142240"/>
                  </a:cubicBezTo>
                  <a:lnTo>
                    <a:pt x="1776730" y="143510"/>
                  </a:lnTo>
                  <a:cubicBezTo>
                    <a:pt x="1779270" y="143510"/>
                    <a:pt x="1779270" y="140970"/>
                    <a:pt x="1783080" y="143510"/>
                  </a:cubicBezTo>
                  <a:lnTo>
                    <a:pt x="1772920" y="138430"/>
                  </a:lnTo>
                  <a:cubicBezTo>
                    <a:pt x="1779270" y="135890"/>
                    <a:pt x="1784350" y="132080"/>
                    <a:pt x="1793240" y="130810"/>
                  </a:cubicBezTo>
                  <a:cubicBezTo>
                    <a:pt x="1794510" y="132080"/>
                    <a:pt x="1795780" y="133350"/>
                    <a:pt x="1795780" y="134620"/>
                  </a:cubicBezTo>
                  <a:lnTo>
                    <a:pt x="1816100" y="133350"/>
                  </a:lnTo>
                  <a:lnTo>
                    <a:pt x="1822450" y="139700"/>
                  </a:lnTo>
                  <a:cubicBezTo>
                    <a:pt x="1828800" y="135890"/>
                    <a:pt x="1826260" y="124460"/>
                    <a:pt x="1842770" y="130810"/>
                  </a:cubicBezTo>
                  <a:cubicBezTo>
                    <a:pt x="1835150" y="119380"/>
                    <a:pt x="1850390" y="123190"/>
                    <a:pt x="1847850" y="119380"/>
                  </a:cubicBezTo>
                  <a:close/>
                  <a:moveTo>
                    <a:pt x="1557020" y="45720"/>
                  </a:moveTo>
                  <a:lnTo>
                    <a:pt x="1554480" y="40640"/>
                  </a:lnTo>
                  <a:lnTo>
                    <a:pt x="1557020" y="45720"/>
                  </a:lnTo>
                  <a:close/>
                  <a:moveTo>
                    <a:pt x="1709420" y="43180"/>
                  </a:moveTo>
                  <a:cubicBezTo>
                    <a:pt x="1703070" y="41910"/>
                    <a:pt x="1701800" y="43180"/>
                    <a:pt x="1703070" y="44450"/>
                  </a:cubicBezTo>
                  <a:cubicBezTo>
                    <a:pt x="1705610" y="44450"/>
                    <a:pt x="1708150" y="44450"/>
                    <a:pt x="1709420" y="43180"/>
                  </a:cubicBezTo>
                  <a:close/>
                  <a:moveTo>
                    <a:pt x="1845310" y="123190"/>
                  </a:moveTo>
                  <a:cubicBezTo>
                    <a:pt x="1847850" y="124460"/>
                    <a:pt x="1849120" y="125730"/>
                    <a:pt x="1851660" y="127000"/>
                  </a:cubicBezTo>
                  <a:cubicBezTo>
                    <a:pt x="1855470" y="127000"/>
                    <a:pt x="1854200" y="125730"/>
                    <a:pt x="1851660" y="123190"/>
                  </a:cubicBezTo>
                  <a:lnTo>
                    <a:pt x="1845310" y="123190"/>
                  </a:lnTo>
                  <a:close/>
                  <a:moveTo>
                    <a:pt x="1837690" y="81280"/>
                  </a:moveTo>
                  <a:cubicBezTo>
                    <a:pt x="1835150" y="82550"/>
                    <a:pt x="1835150" y="82550"/>
                    <a:pt x="1836420" y="83820"/>
                  </a:cubicBezTo>
                  <a:lnTo>
                    <a:pt x="1837690" y="81280"/>
                  </a:lnTo>
                  <a:close/>
                </a:path>
              </a:pathLst>
            </a:custGeom>
            <a:solidFill>
              <a:srgbClr val="E05A47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458006">
            <a:off x="6146860" y="972460"/>
            <a:ext cx="10790616" cy="9344673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8FFEF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2306833" y="5106333"/>
            <a:ext cx="3689142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5373" b="1" dirty="0" err="1" smtClean="0">
                <a:solidFill>
                  <a:srgbClr val="000000"/>
                </a:solidFill>
                <a:latin typeface="Open Sans Extra Bold"/>
              </a:rPr>
              <a:t>Php</a:t>
            </a:r>
            <a:r>
              <a:rPr lang="en-US" sz="5373" b="1" dirty="0" smtClean="0">
                <a:solidFill>
                  <a:srgbClr val="000000"/>
                </a:solidFill>
                <a:latin typeface="Open Sans Extra Bold"/>
              </a:rPr>
              <a:t> 18.00</a:t>
            </a:r>
            <a:endParaRPr lang="en-US" sz="5373" b="1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324250" y="6465640"/>
            <a:ext cx="6678782" cy="927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22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rgbClr val="000000"/>
                </a:solidFill>
                <a:latin typeface="Open Sans Extra Bold"/>
              </a:rPr>
              <a:t>36 - 44</a:t>
            </a:r>
            <a:r>
              <a:rPr lang="en-US" sz="5400" b="1" dirty="0" smtClean="0">
                <a:solidFill>
                  <a:srgbClr val="000000"/>
                </a:solidFill>
                <a:latin typeface="Open Sans Extra Bold"/>
              </a:rPr>
              <a:t>% protein</a:t>
            </a:r>
            <a:endParaRPr lang="en-US" sz="5400" b="1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335341" y="7855674"/>
            <a:ext cx="2374172" cy="77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5"/>
              </a:lnSpc>
              <a:spcBef>
                <a:spcPct val="0"/>
              </a:spcBef>
            </a:pPr>
            <a:r>
              <a:rPr lang="en-US" sz="4704" b="1" dirty="0" smtClean="0">
                <a:solidFill>
                  <a:srgbClr val="000000"/>
                </a:solidFill>
                <a:latin typeface="Open Sans Extra Bold"/>
              </a:rPr>
              <a:t>Local</a:t>
            </a:r>
            <a:endParaRPr lang="en-US" sz="4704" b="1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788939" y="125383"/>
            <a:ext cx="7789827" cy="163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00"/>
              </a:lnSpc>
              <a:spcBef>
                <a:spcPct val="0"/>
              </a:spcBef>
            </a:pPr>
            <a:r>
              <a:rPr lang="en-US" sz="9500">
                <a:solidFill>
                  <a:srgbClr val="755B60"/>
                </a:solidFill>
                <a:latin typeface="Open Sans Extra Bold"/>
              </a:rPr>
              <a:t>SOY FEEDS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51209" y="5119359"/>
            <a:ext cx="5401058" cy="878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5373" b="1" dirty="0" err="1" smtClean="0">
                <a:solidFill>
                  <a:srgbClr val="000000"/>
                </a:solidFill>
                <a:latin typeface="Open Sans Extra Bold"/>
              </a:rPr>
              <a:t>Php</a:t>
            </a:r>
            <a:r>
              <a:rPr lang="en-US" sz="5373" b="1" dirty="0" smtClean="0">
                <a:solidFill>
                  <a:srgbClr val="000000"/>
                </a:solidFill>
                <a:latin typeface="Open Sans Extra Bold"/>
              </a:rPr>
              <a:t> 26 – 40</a:t>
            </a:r>
            <a:endParaRPr lang="en-US" sz="5373" b="1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795195" y="6554428"/>
            <a:ext cx="588187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5373" b="1" dirty="0" smtClean="0">
                <a:solidFill>
                  <a:srgbClr val="000000"/>
                </a:solidFill>
                <a:latin typeface="Open Sans Extra Bold"/>
              </a:rPr>
              <a:t>40</a:t>
            </a:r>
            <a:r>
              <a:rPr lang="en-US" sz="5373" b="1" dirty="0" smtClean="0">
                <a:solidFill>
                  <a:srgbClr val="000000"/>
                </a:solidFill>
                <a:latin typeface="Open Sans Extra Bold"/>
              </a:rPr>
              <a:t>% protein</a:t>
            </a:r>
            <a:endParaRPr lang="en-US" sz="5373" b="1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945288" y="7759408"/>
            <a:ext cx="4021507" cy="878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5373" b="1" dirty="0" smtClean="0">
                <a:solidFill>
                  <a:srgbClr val="000000"/>
                </a:solidFill>
                <a:latin typeface="Open Sans Extra Bold"/>
              </a:rPr>
              <a:t>Imported</a:t>
            </a:r>
            <a:endParaRPr lang="en-US" sz="5373" b="1" dirty="0">
              <a:solidFill>
                <a:srgbClr val="000000"/>
              </a:solidFill>
              <a:latin typeface="Open Sans Extra Bold"/>
            </a:endParaRPr>
          </a:p>
        </p:txBody>
      </p: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665042" y="4914615"/>
            <a:ext cx="1287684" cy="1287679"/>
            <a:chOff x="0" y="0"/>
            <a:chExt cx="6350000" cy="6349974"/>
          </a:xfrm>
        </p:grpSpPr>
        <p:sp>
          <p:nvSpPr>
            <p:cNvPr id="41" name="Freeform 4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126" r="-3834" b="-1742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256" y="4736121"/>
            <a:ext cx="2330529" cy="14661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01166" y="6301214"/>
            <a:ext cx="1090410" cy="1239952"/>
          </a:xfrm>
          <a:prstGeom prst="rect">
            <a:avLst/>
          </a:prstGeom>
        </p:spPr>
      </p:pic>
      <p:pic>
        <p:nvPicPr>
          <p:cNvPr id="43" name="Picture 2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C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>
          <a:xfrm>
            <a:off x="926022" y="7673915"/>
            <a:ext cx="975586" cy="1496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114" y="7952517"/>
            <a:ext cx="2706140" cy="1665317"/>
          </a:xfrm>
          <a:prstGeom prst="rect">
            <a:avLst/>
          </a:prstGeom>
        </p:spPr>
      </p:pic>
      <p:pic>
        <p:nvPicPr>
          <p:cNvPr id="5122" name="Picture 2" descr="Image result for soy feeds protein conte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097" y="1785852"/>
            <a:ext cx="4561510" cy="3038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opra me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482" y="1034746"/>
            <a:ext cx="3926176" cy="39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435960" y="9376486"/>
            <a:ext cx="111107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PH" dirty="0" smtClean="0"/>
              <a:t>Source: </a:t>
            </a:r>
          </a:p>
          <a:p>
            <a:pPr algn="r"/>
            <a:r>
              <a:rPr lang="en-PH" dirty="0" smtClean="0"/>
              <a:t>DOST-PCAARD Protein </a:t>
            </a:r>
            <a:r>
              <a:rPr lang="en-PH" dirty="0"/>
              <a:t>enriched copra meal (PECM) as feed protein for tilapia, milkfish, and shrimp aquaculture</a:t>
            </a:r>
          </a:p>
          <a:p>
            <a:pPr algn="r"/>
            <a:r>
              <a:rPr lang="en-PH" dirty="0" err="1" smtClean="0"/>
              <a:t>Nutrional</a:t>
            </a:r>
            <a:r>
              <a:rPr lang="en-PH" dirty="0" smtClean="0"/>
              <a:t> value of soybean meal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4"/>
          <a:stretch/>
        </p:blipFill>
        <p:spPr>
          <a:xfrm>
            <a:off x="1067082" y="300854"/>
            <a:ext cx="16888408" cy="970383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317" y="2929624"/>
            <a:ext cx="721061" cy="7210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0323" y="650435"/>
            <a:ext cx="96231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8000" b="1" dirty="0" smtClean="0"/>
              <a:t>TILAPIA FISHING PENS</a:t>
            </a:r>
            <a:endParaRPr lang="en-PH" sz="8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960" y="5290152"/>
            <a:ext cx="2430823" cy="24308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327" y="3119076"/>
            <a:ext cx="1838990" cy="18389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381" y="4038571"/>
            <a:ext cx="1838990" cy="18389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4691" y="9871501"/>
            <a:ext cx="8762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ource</a:t>
            </a:r>
            <a:r>
              <a:rPr lang="en-US" sz="2400" dirty="0"/>
              <a:t>: </a:t>
            </a:r>
            <a:r>
              <a:rPr lang="en-PH" sz="2400" dirty="0" smtClean="0"/>
              <a:t>Regional Physical Framework Plan, 2000-2030</a:t>
            </a:r>
            <a:endParaRPr lang="en-PH" sz="2400" dirty="0"/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6587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3516" y="2076211"/>
            <a:ext cx="1140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sz="6000" dirty="0">
              <a:latin typeface="Poppins" panose="020B0604020202020204"/>
            </a:endParaRPr>
          </a:p>
        </p:txBody>
      </p:sp>
      <p:grpSp>
        <p:nvGrpSpPr>
          <p:cNvPr id="4" name="Group 2"/>
          <p:cNvGrpSpPr>
            <a:grpSpLocks noChangeAspect="1"/>
          </p:cNvGrpSpPr>
          <p:nvPr/>
        </p:nvGrpSpPr>
        <p:grpSpPr>
          <a:xfrm>
            <a:off x="3573635" y="2554745"/>
            <a:ext cx="10541375" cy="7732255"/>
            <a:chOff x="0" y="0"/>
            <a:chExt cx="4198620" cy="3079750"/>
          </a:xfrm>
        </p:grpSpPr>
        <p:sp>
          <p:nvSpPr>
            <p:cNvPr id="5" name="Freeform 3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>
                <a:alphaModFix amt="83000"/>
              </a:blip>
              <a:stretch>
                <a:fillRect l="-1981" r="-8091" b="-41"/>
              </a:stretch>
            </a:blipFill>
          </p:spPr>
        </p:sp>
      </p:grpSp>
      <p:grpSp>
        <p:nvGrpSpPr>
          <p:cNvPr id="6" name="Group 4"/>
          <p:cNvGrpSpPr>
            <a:grpSpLocks noChangeAspect="1"/>
          </p:cNvGrpSpPr>
          <p:nvPr/>
        </p:nvGrpSpPr>
        <p:grpSpPr>
          <a:xfrm>
            <a:off x="216131" y="5217804"/>
            <a:ext cx="4861933" cy="4861933"/>
            <a:chOff x="0" y="0"/>
            <a:chExt cx="12700000" cy="12700000"/>
          </a:xfrm>
        </p:grpSpPr>
        <p:sp>
          <p:nvSpPr>
            <p:cNvPr id="7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>
                <a:alphaModFix amt="90000"/>
              </a:blip>
              <a:stretch>
                <a:fillRect l="991" t="6749" r="-37632" b="2650"/>
              </a:stretch>
            </a:blipFill>
          </p:spPr>
        </p:sp>
      </p:grpSp>
      <p:grpSp>
        <p:nvGrpSpPr>
          <p:cNvPr id="8" name="Group 6"/>
          <p:cNvGrpSpPr>
            <a:grpSpLocks noChangeAspect="1"/>
          </p:cNvGrpSpPr>
          <p:nvPr/>
        </p:nvGrpSpPr>
        <p:grpSpPr>
          <a:xfrm>
            <a:off x="13205229" y="3259802"/>
            <a:ext cx="4786134" cy="4786134"/>
            <a:chOff x="0" y="0"/>
            <a:chExt cx="12700000" cy="12700000"/>
          </a:xfrm>
        </p:grpSpPr>
        <p:sp>
          <p:nvSpPr>
            <p:cNvPr id="9" name="Freeform 7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>
                <a:alphaModFix amt="82000"/>
              </a:blip>
              <a:stretch>
                <a:fillRect l="-10502" t="6750" r="-25480" b="2650"/>
              </a:stretch>
            </a:blipFill>
          </p:spPr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17458" y="149488"/>
            <a:ext cx="15513793" cy="3873731"/>
            <a:chOff x="-7620" y="0"/>
            <a:chExt cx="4239261" cy="1624330"/>
          </a:xfrm>
        </p:grpSpPr>
        <p:sp>
          <p:nvSpPr>
            <p:cNvPr id="11" name="Freeform 10"/>
            <p:cNvSpPr/>
            <p:nvPr/>
          </p:nvSpPr>
          <p:spPr>
            <a:xfrm>
              <a:off x="-7620" y="0"/>
              <a:ext cx="4239261" cy="1624330"/>
            </a:xfrm>
            <a:custGeom>
              <a:avLst/>
              <a:gdLst/>
              <a:ahLst/>
              <a:cxnLst/>
              <a:rect l="l" t="t" r="r" b="b"/>
              <a:pathLst>
                <a:path w="4239261" h="1624330">
                  <a:moveTo>
                    <a:pt x="480060" y="1508760"/>
                  </a:moveTo>
                  <a:lnTo>
                    <a:pt x="480060" y="1515110"/>
                  </a:lnTo>
                  <a:lnTo>
                    <a:pt x="480060" y="1508760"/>
                  </a:lnTo>
                  <a:close/>
                  <a:moveTo>
                    <a:pt x="480060" y="1516380"/>
                  </a:moveTo>
                  <a:lnTo>
                    <a:pt x="480060" y="1515110"/>
                  </a:lnTo>
                  <a:lnTo>
                    <a:pt x="480060" y="1516380"/>
                  </a:lnTo>
                  <a:close/>
                  <a:moveTo>
                    <a:pt x="487680" y="1517650"/>
                  </a:moveTo>
                  <a:cubicBezTo>
                    <a:pt x="485140" y="1518920"/>
                    <a:pt x="483870" y="1520190"/>
                    <a:pt x="482600" y="1520190"/>
                  </a:cubicBezTo>
                  <a:cubicBezTo>
                    <a:pt x="483870" y="1520190"/>
                    <a:pt x="485140" y="1518920"/>
                    <a:pt x="487680" y="1517650"/>
                  </a:cubicBezTo>
                  <a:close/>
                  <a:moveTo>
                    <a:pt x="478790" y="1521460"/>
                  </a:moveTo>
                  <a:lnTo>
                    <a:pt x="478790" y="1522730"/>
                  </a:lnTo>
                  <a:cubicBezTo>
                    <a:pt x="478790" y="1524000"/>
                    <a:pt x="478790" y="1524000"/>
                    <a:pt x="477520" y="1525270"/>
                  </a:cubicBezTo>
                  <a:lnTo>
                    <a:pt x="478790" y="1524000"/>
                  </a:lnTo>
                  <a:cubicBezTo>
                    <a:pt x="477520" y="1525270"/>
                    <a:pt x="478790" y="1525270"/>
                    <a:pt x="478790" y="1521460"/>
                  </a:cubicBezTo>
                  <a:close/>
                  <a:moveTo>
                    <a:pt x="4235450" y="601980"/>
                  </a:moveTo>
                  <a:cubicBezTo>
                    <a:pt x="4234180" y="612140"/>
                    <a:pt x="4231640" y="621030"/>
                    <a:pt x="4229100" y="629920"/>
                  </a:cubicBezTo>
                  <a:lnTo>
                    <a:pt x="4221480" y="656590"/>
                  </a:lnTo>
                  <a:lnTo>
                    <a:pt x="4213860" y="683260"/>
                  </a:lnTo>
                  <a:cubicBezTo>
                    <a:pt x="4211320" y="692150"/>
                    <a:pt x="4208780" y="699770"/>
                    <a:pt x="4206240" y="708660"/>
                  </a:cubicBezTo>
                  <a:cubicBezTo>
                    <a:pt x="4201160" y="725170"/>
                    <a:pt x="4194810" y="741680"/>
                    <a:pt x="4188460" y="758190"/>
                  </a:cubicBezTo>
                  <a:cubicBezTo>
                    <a:pt x="4182110" y="773430"/>
                    <a:pt x="4175760" y="788670"/>
                    <a:pt x="4168140" y="803910"/>
                  </a:cubicBezTo>
                  <a:cubicBezTo>
                    <a:pt x="4161790" y="819150"/>
                    <a:pt x="4154170" y="833120"/>
                    <a:pt x="4146550" y="848360"/>
                  </a:cubicBezTo>
                  <a:cubicBezTo>
                    <a:pt x="4138929" y="862330"/>
                    <a:pt x="4131309" y="877570"/>
                    <a:pt x="4123690" y="890270"/>
                  </a:cubicBezTo>
                  <a:cubicBezTo>
                    <a:pt x="4108450" y="916940"/>
                    <a:pt x="4091940" y="943610"/>
                    <a:pt x="4074160" y="967740"/>
                  </a:cubicBezTo>
                  <a:cubicBezTo>
                    <a:pt x="4039870" y="1017270"/>
                    <a:pt x="4003040" y="1062990"/>
                    <a:pt x="3962400" y="1104900"/>
                  </a:cubicBezTo>
                  <a:cubicBezTo>
                    <a:pt x="3952240" y="1115060"/>
                    <a:pt x="3942080" y="1125220"/>
                    <a:pt x="3931920" y="1136650"/>
                  </a:cubicBezTo>
                  <a:lnTo>
                    <a:pt x="3900170" y="1167130"/>
                  </a:lnTo>
                  <a:cubicBezTo>
                    <a:pt x="3895090" y="1172210"/>
                    <a:pt x="3888740" y="1177290"/>
                    <a:pt x="3884930" y="1181100"/>
                  </a:cubicBezTo>
                  <a:lnTo>
                    <a:pt x="3869690" y="1193800"/>
                  </a:lnTo>
                  <a:cubicBezTo>
                    <a:pt x="3859530" y="1202690"/>
                    <a:pt x="3850640" y="1210310"/>
                    <a:pt x="3840480" y="1217930"/>
                  </a:cubicBezTo>
                  <a:cubicBezTo>
                    <a:pt x="3760470" y="1281430"/>
                    <a:pt x="3674110" y="1336040"/>
                    <a:pt x="3583940" y="1381760"/>
                  </a:cubicBezTo>
                  <a:cubicBezTo>
                    <a:pt x="3538220" y="1404620"/>
                    <a:pt x="3492500" y="1424940"/>
                    <a:pt x="3445510" y="1442720"/>
                  </a:cubicBezTo>
                  <a:cubicBezTo>
                    <a:pt x="3398520" y="1460500"/>
                    <a:pt x="3350260" y="1475740"/>
                    <a:pt x="3300730" y="1489710"/>
                  </a:cubicBezTo>
                  <a:cubicBezTo>
                    <a:pt x="3276600" y="1496060"/>
                    <a:pt x="3251200" y="1502410"/>
                    <a:pt x="3227070" y="1507490"/>
                  </a:cubicBezTo>
                  <a:lnTo>
                    <a:pt x="3188970" y="1515110"/>
                  </a:lnTo>
                  <a:lnTo>
                    <a:pt x="3152140" y="1521460"/>
                  </a:lnTo>
                  <a:cubicBezTo>
                    <a:pt x="3128010" y="1525270"/>
                    <a:pt x="3102610" y="1529080"/>
                    <a:pt x="3078480" y="1531620"/>
                  </a:cubicBezTo>
                  <a:cubicBezTo>
                    <a:pt x="3054350" y="1534160"/>
                    <a:pt x="3028950" y="1537970"/>
                    <a:pt x="3006090" y="1539240"/>
                  </a:cubicBezTo>
                  <a:cubicBezTo>
                    <a:pt x="2909570" y="1546860"/>
                    <a:pt x="2816860" y="1546860"/>
                    <a:pt x="2729230" y="1543050"/>
                  </a:cubicBezTo>
                  <a:cubicBezTo>
                    <a:pt x="2641600" y="1539240"/>
                    <a:pt x="2557780" y="1531620"/>
                    <a:pt x="2479040" y="1525270"/>
                  </a:cubicBezTo>
                  <a:cubicBezTo>
                    <a:pt x="2459990" y="1521460"/>
                    <a:pt x="2447290" y="1521460"/>
                    <a:pt x="2438400" y="1524000"/>
                  </a:cubicBezTo>
                  <a:cubicBezTo>
                    <a:pt x="2429510" y="1526540"/>
                    <a:pt x="2423160" y="1531620"/>
                    <a:pt x="2416810" y="1536700"/>
                  </a:cubicBezTo>
                  <a:cubicBezTo>
                    <a:pt x="2404110" y="1546860"/>
                    <a:pt x="2391410" y="1558290"/>
                    <a:pt x="2354580" y="1548130"/>
                  </a:cubicBezTo>
                  <a:lnTo>
                    <a:pt x="2326640" y="1540510"/>
                  </a:lnTo>
                  <a:lnTo>
                    <a:pt x="2299970" y="1532890"/>
                  </a:lnTo>
                  <a:cubicBezTo>
                    <a:pt x="2282190" y="1527810"/>
                    <a:pt x="2264410" y="1522730"/>
                    <a:pt x="2247900" y="1517650"/>
                  </a:cubicBezTo>
                  <a:cubicBezTo>
                    <a:pt x="2272030" y="1562100"/>
                    <a:pt x="2227580" y="1584960"/>
                    <a:pt x="2193290" y="1574800"/>
                  </a:cubicBezTo>
                  <a:cubicBezTo>
                    <a:pt x="2174240" y="1570990"/>
                    <a:pt x="2155190" y="1567180"/>
                    <a:pt x="2134870" y="1563370"/>
                  </a:cubicBezTo>
                  <a:cubicBezTo>
                    <a:pt x="2115820" y="1559560"/>
                    <a:pt x="2098040" y="1555750"/>
                    <a:pt x="2078990" y="1551940"/>
                  </a:cubicBezTo>
                  <a:lnTo>
                    <a:pt x="1976120" y="1529080"/>
                  </a:lnTo>
                  <a:cubicBezTo>
                    <a:pt x="1911350" y="1515110"/>
                    <a:pt x="1852930" y="1501140"/>
                    <a:pt x="1803400" y="1489710"/>
                  </a:cubicBezTo>
                  <a:cubicBezTo>
                    <a:pt x="1753870" y="1477010"/>
                    <a:pt x="1714500" y="1466850"/>
                    <a:pt x="1682750" y="1454150"/>
                  </a:cubicBezTo>
                  <a:cubicBezTo>
                    <a:pt x="1651000" y="1441450"/>
                    <a:pt x="1629410" y="1428750"/>
                    <a:pt x="1610360" y="1409700"/>
                  </a:cubicBezTo>
                  <a:cubicBezTo>
                    <a:pt x="1602740" y="1404620"/>
                    <a:pt x="1597660" y="1400810"/>
                    <a:pt x="1590040" y="1395730"/>
                  </a:cubicBezTo>
                  <a:cubicBezTo>
                    <a:pt x="1583690" y="1391920"/>
                    <a:pt x="1577340" y="1388110"/>
                    <a:pt x="1570990" y="1385570"/>
                  </a:cubicBezTo>
                  <a:cubicBezTo>
                    <a:pt x="1557020" y="1380490"/>
                    <a:pt x="1539240" y="1377950"/>
                    <a:pt x="1518920" y="1383030"/>
                  </a:cubicBezTo>
                  <a:cubicBezTo>
                    <a:pt x="1522730" y="1400810"/>
                    <a:pt x="1518920" y="1402080"/>
                    <a:pt x="1512570" y="1405890"/>
                  </a:cubicBezTo>
                  <a:cubicBezTo>
                    <a:pt x="1507490" y="1409700"/>
                    <a:pt x="1501140" y="1416050"/>
                    <a:pt x="1493520" y="1409700"/>
                  </a:cubicBezTo>
                  <a:cubicBezTo>
                    <a:pt x="1488440" y="1393190"/>
                    <a:pt x="1488440" y="1393190"/>
                    <a:pt x="1482090" y="1376680"/>
                  </a:cubicBezTo>
                  <a:cubicBezTo>
                    <a:pt x="1479550" y="1367790"/>
                    <a:pt x="1474470" y="1365250"/>
                    <a:pt x="1469390" y="1365250"/>
                  </a:cubicBezTo>
                  <a:cubicBezTo>
                    <a:pt x="1464310" y="1363980"/>
                    <a:pt x="1457960" y="1366520"/>
                    <a:pt x="1452880" y="1369060"/>
                  </a:cubicBezTo>
                  <a:lnTo>
                    <a:pt x="1440180" y="1336040"/>
                  </a:lnTo>
                  <a:cubicBezTo>
                    <a:pt x="1435100" y="1342390"/>
                    <a:pt x="1430020" y="1346200"/>
                    <a:pt x="1423670" y="1348740"/>
                  </a:cubicBezTo>
                  <a:cubicBezTo>
                    <a:pt x="1417320" y="1351280"/>
                    <a:pt x="1409700" y="1352550"/>
                    <a:pt x="1403350" y="1355090"/>
                  </a:cubicBezTo>
                  <a:cubicBezTo>
                    <a:pt x="1397000" y="1357630"/>
                    <a:pt x="1389380" y="1360170"/>
                    <a:pt x="1384300" y="1365250"/>
                  </a:cubicBezTo>
                  <a:cubicBezTo>
                    <a:pt x="1379220" y="1370330"/>
                    <a:pt x="1363980" y="1374140"/>
                    <a:pt x="1355090" y="1357630"/>
                  </a:cubicBezTo>
                  <a:cubicBezTo>
                    <a:pt x="1353820" y="1363980"/>
                    <a:pt x="1351280" y="1366520"/>
                    <a:pt x="1346200" y="1369060"/>
                  </a:cubicBezTo>
                  <a:cubicBezTo>
                    <a:pt x="1342390" y="1371600"/>
                    <a:pt x="1336040" y="1372870"/>
                    <a:pt x="1330960" y="1375410"/>
                  </a:cubicBezTo>
                  <a:cubicBezTo>
                    <a:pt x="1320800" y="1379220"/>
                    <a:pt x="1310640" y="1386840"/>
                    <a:pt x="1314450" y="1404620"/>
                  </a:cubicBezTo>
                  <a:cubicBezTo>
                    <a:pt x="1304290" y="1390650"/>
                    <a:pt x="1304290" y="1390650"/>
                    <a:pt x="1294130" y="1375410"/>
                  </a:cubicBezTo>
                  <a:cubicBezTo>
                    <a:pt x="1304290" y="1389380"/>
                    <a:pt x="1314450" y="1404620"/>
                    <a:pt x="1303020" y="1413510"/>
                  </a:cubicBezTo>
                  <a:cubicBezTo>
                    <a:pt x="1294130" y="1419860"/>
                    <a:pt x="1287780" y="1427480"/>
                    <a:pt x="1281430" y="1433830"/>
                  </a:cubicBezTo>
                  <a:cubicBezTo>
                    <a:pt x="1276350" y="1440180"/>
                    <a:pt x="1272540" y="1446530"/>
                    <a:pt x="1271270" y="1451610"/>
                  </a:cubicBezTo>
                  <a:cubicBezTo>
                    <a:pt x="1268730" y="1456690"/>
                    <a:pt x="1267460" y="1460500"/>
                    <a:pt x="1267460" y="1463040"/>
                  </a:cubicBezTo>
                  <a:lnTo>
                    <a:pt x="1267460" y="1466850"/>
                  </a:lnTo>
                  <a:cubicBezTo>
                    <a:pt x="1249680" y="1482090"/>
                    <a:pt x="1220470" y="1504950"/>
                    <a:pt x="1195070" y="1525270"/>
                  </a:cubicBezTo>
                  <a:cubicBezTo>
                    <a:pt x="1188720" y="1530350"/>
                    <a:pt x="1182370" y="1535430"/>
                    <a:pt x="1176020" y="1539240"/>
                  </a:cubicBezTo>
                  <a:cubicBezTo>
                    <a:pt x="1169670" y="1543050"/>
                    <a:pt x="1164590" y="1546860"/>
                    <a:pt x="1159510" y="1550670"/>
                  </a:cubicBezTo>
                  <a:cubicBezTo>
                    <a:pt x="1149350" y="1555750"/>
                    <a:pt x="1141730" y="1559560"/>
                    <a:pt x="1137920" y="1557020"/>
                  </a:cubicBezTo>
                  <a:cubicBezTo>
                    <a:pt x="1134110" y="1577340"/>
                    <a:pt x="1118870" y="1582420"/>
                    <a:pt x="1103630" y="1588770"/>
                  </a:cubicBezTo>
                  <a:cubicBezTo>
                    <a:pt x="1088390" y="1595120"/>
                    <a:pt x="1073150" y="1602740"/>
                    <a:pt x="1069340" y="1624330"/>
                  </a:cubicBezTo>
                  <a:cubicBezTo>
                    <a:pt x="1046480" y="1610360"/>
                    <a:pt x="1029970" y="1587500"/>
                    <a:pt x="1012190" y="1569720"/>
                  </a:cubicBezTo>
                  <a:cubicBezTo>
                    <a:pt x="994410" y="1551940"/>
                    <a:pt x="976630" y="1539240"/>
                    <a:pt x="949960" y="1548130"/>
                  </a:cubicBezTo>
                  <a:cubicBezTo>
                    <a:pt x="927100" y="1559560"/>
                    <a:pt x="889000" y="1570990"/>
                    <a:pt x="844550" y="1582420"/>
                  </a:cubicBezTo>
                  <a:cubicBezTo>
                    <a:pt x="822960" y="1588770"/>
                    <a:pt x="798830" y="1593850"/>
                    <a:pt x="773430" y="1600200"/>
                  </a:cubicBezTo>
                  <a:lnTo>
                    <a:pt x="754380" y="1604010"/>
                  </a:lnTo>
                  <a:cubicBezTo>
                    <a:pt x="751840" y="1605280"/>
                    <a:pt x="748030" y="1605280"/>
                    <a:pt x="745490" y="1606550"/>
                  </a:cubicBezTo>
                  <a:lnTo>
                    <a:pt x="741680" y="1606550"/>
                  </a:lnTo>
                  <a:cubicBezTo>
                    <a:pt x="765810" y="1619250"/>
                    <a:pt x="640080" y="1555750"/>
                    <a:pt x="560070" y="1516380"/>
                  </a:cubicBezTo>
                  <a:cubicBezTo>
                    <a:pt x="551180" y="1515110"/>
                    <a:pt x="533400" y="1513840"/>
                    <a:pt x="518160" y="1515110"/>
                  </a:cubicBezTo>
                  <a:cubicBezTo>
                    <a:pt x="514350" y="1515110"/>
                    <a:pt x="509270" y="1516380"/>
                    <a:pt x="505460" y="1516380"/>
                  </a:cubicBezTo>
                  <a:lnTo>
                    <a:pt x="509270" y="1515110"/>
                  </a:lnTo>
                  <a:lnTo>
                    <a:pt x="506730" y="1515110"/>
                  </a:lnTo>
                  <a:cubicBezTo>
                    <a:pt x="499110" y="1513840"/>
                    <a:pt x="490220" y="1504950"/>
                    <a:pt x="485140" y="1494790"/>
                  </a:cubicBezTo>
                  <a:lnTo>
                    <a:pt x="481330" y="1487170"/>
                  </a:lnTo>
                  <a:cubicBezTo>
                    <a:pt x="481330" y="1494790"/>
                    <a:pt x="480060" y="1502410"/>
                    <a:pt x="480060" y="1512570"/>
                  </a:cubicBezTo>
                  <a:cubicBezTo>
                    <a:pt x="480060" y="1504950"/>
                    <a:pt x="481330" y="1496060"/>
                    <a:pt x="481330" y="1487170"/>
                  </a:cubicBezTo>
                  <a:cubicBezTo>
                    <a:pt x="480060" y="1483360"/>
                    <a:pt x="478790" y="1479550"/>
                    <a:pt x="477520" y="1477010"/>
                  </a:cubicBezTo>
                  <a:cubicBezTo>
                    <a:pt x="476250" y="1470660"/>
                    <a:pt x="474980" y="1461770"/>
                    <a:pt x="473710" y="1454150"/>
                  </a:cubicBezTo>
                  <a:cubicBezTo>
                    <a:pt x="469900" y="1422400"/>
                    <a:pt x="467360" y="1391920"/>
                    <a:pt x="463550" y="1363980"/>
                  </a:cubicBezTo>
                  <a:cubicBezTo>
                    <a:pt x="461010" y="1337310"/>
                    <a:pt x="458470" y="1315720"/>
                    <a:pt x="454660" y="1304290"/>
                  </a:cubicBezTo>
                  <a:cubicBezTo>
                    <a:pt x="462280" y="1291590"/>
                    <a:pt x="448310" y="1245870"/>
                    <a:pt x="426720" y="1197610"/>
                  </a:cubicBezTo>
                  <a:cubicBezTo>
                    <a:pt x="405130" y="1149350"/>
                    <a:pt x="375920" y="1098550"/>
                    <a:pt x="346710" y="1078230"/>
                  </a:cubicBezTo>
                  <a:cubicBezTo>
                    <a:pt x="367030" y="1049020"/>
                    <a:pt x="387350" y="1021080"/>
                    <a:pt x="373380" y="1010920"/>
                  </a:cubicBezTo>
                  <a:cubicBezTo>
                    <a:pt x="345440" y="989330"/>
                    <a:pt x="303530" y="1016000"/>
                    <a:pt x="264160" y="1055370"/>
                  </a:cubicBezTo>
                  <a:cubicBezTo>
                    <a:pt x="224790" y="1094740"/>
                    <a:pt x="187960" y="1146810"/>
                    <a:pt x="162560" y="1174750"/>
                  </a:cubicBezTo>
                  <a:cubicBezTo>
                    <a:pt x="115570" y="1183640"/>
                    <a:pt x="71120" y="1117600"/>
                    <a:pt x="60960" y="1065530"/>
                  </a:cubicBezTo>
                  <a:cubicBezTo>
                    <a:pt x="60960" y="1065530"/>
                    <a:pt x="54610" y="1052830"/>
                    <a:pt x="45720" y="1032510"/>
                  </a:cubicBezTo>
                  <a:cubicBezTo>
                    <a:pt x="36830" y="1010920"/>
                    <a:pt x="25400" y="981710"/>
                    <a:pt x="17780" y="946150"/>
                  </a:cubicBezTo>
                  <a:cubicBezTo>
                    <a:pt x="1270" y="876300"/>
                    <a:pt x="0" y="783590"/>
                    <a:pt x="46990" y="708660"/>
                  </a:cubicBezTo>
                  <a:cubicBezTo>
                    <a:pt x="93980" y="633730"/>
                    <a:pt x="149860" y="556260"/>
                    <a:pt x="215900" y="481330"/>
                  </a:cubicBezTo>
                  <a:cubicBezTo>
                    <a:pt x="281940" y="406400"/>
                    <a:pt x="359410" y="332740"/>
                    <a:pt x="444500" y="266700"/>
                  </a:cubicBezTo>
                  <a:cubicBezTo>
                    <a:pt x="530860" y="200660"/>
                    <a:pt x="624840" y="143510"/>
                    <a:pt x="721360" y="97790"/>
                  </a:cubicBezTo>
                  <a:cubicBezTo>
                    <a:pt x="819150" y="52070"/>
                    <a:pt x="919480" y="19050"/>
                    <a:pt x="1017270" y="0"/>
                  </a:cubicBezTo>
                  <a:cubicBezTo>
                    <a:pt x="1043940" y="0"/>
                    <a:pt x="1083310" y="1270"/>
                    <a:pt x="1122680" y="5080"/>
                  </a:cubicBezTo>
                  <a:cubicBezTo>
                    <a:pt x="1141730" y="6350"/>
                    <a:pt x="1162050" y="8890"/>
                    <a:pt x="1179830" y="10160"/>
                  </a:cubicBezTo>
                  <a:cubicBezTo>
                    <a:pt x="1197610" y="11430"/>
                    <a:pt x="1214120" y="13970"/>
                    <a:pt x="1226820" y="15240"/>
                  </a:cubicBezTo>
                  <a:cubicBezTo>
                    <a:pt x="1325880" y="8890"/>
                    <a:pt x="1426210" y="8890"/>
                    <a:pt x="1527810" y="15240"/>
                  </a:cubicBezTo>
                  <a:cubicBezTo>
                    <a:pt x="1629410" y="21590"/>
                    <a:pt x="1727200" y="36830"/>
                    <a:pt x="1817370" y="55880"/>
                  </a:cubicBezTo>
                  <a:cubicBezTo>
                    <a:pt x="1998980" y="93980"/>
                    <a:pt x="2155190" y="149860"/>
                    <a:pt x="2289810" y="201930"/>
                  </a:cubicBezTo>
                  <a:cubicBezTo>
                    <a:pt x="2357120" y="228600"/>
                    <a:pt x="2420620" y="254000"/>
                    <a:pt x="2477770" y="278130"/>
                  </a:cubicBezTo>
                  <a:cubicBezTo>
                    <a:pt x="2531110" y="300990"/>
                    <a:pt x="2584450" y="322580"/>
                    <a:pt x="2637790" y="345440"/>
                  </a:cubicBezTo>
                  <a:cubicBezTo>
                    <a:pt x="2733040" y="384810"/>
                    <a:pt x="2814320" y="416560"/>
                    <a:pt x="2881630" y="441960"/>
                  </a:cubicBezTo>
                  <a:cubicBezTo>
                    <a:pt x="2895600" y="441960"/>
                    <a:pt x="2910840" y="441960"/>
                    <a:pt x="2923540" y="440690"/>
                  </a:cubicBezTo>
                  <a:lnTo>
                    <a:pt x="2942590" y="440690"/>
                  </a:lnTo>
                  <a:cubicBezTo>
                    <a:pt x="2947670" y="440690"/>
                    <a:pt x="2954020" y="441960"/>
                    <a:pt x="2957830" y="443230"/>
                  </a:cubicBezTo>
                  <a:cubicBezTo>
                    <a:pt x="2966720" y="445770"/>
                    <a:pt x="2974340" y="450850"/>
                    <a:pt x="2978150" y="458470"/>
                  </a:cubicBezTo>
                  <a:cubicBezTo>
                    <a:pt x="2984500" y="468630"/>
                    <a:pt x="2990850" y="477520"/>
                    <a:pt x="2998470" y="487680"/>
                  </a:cubicBezTo>
                  <a:cubicBezTo>
                    <a:pt x="3006090" y="496570"/>
                    <a:pt x="3013710" y="504190"/>
                    <a:pt x="3021330" y="511810"/>
                  </a:cubicBezTo>
                  <a:cubicBezTo>
                    <a:pt x="3036570" y="525780"/>
                    <a:pt x="3054350" y="537210"/>
                    <a:pt x="3073400" y="542290"/>
                  </a:cubicBezTo>
                  <a:cubicBezTo>
                    <a:pt x="3110230" y="553720"/>
                    <a:pt x="3152140" y="546100"/>
                    <a:pt x="3183890" y="516890"/>
                  </a:cubicBezTo>
                  <a:cubicBezTo>
                    <a:pt x="3201670" y="547370"/>
                    <a:pt x="3227070" y="553720"/>
                    <a:pt x="3252470" y="556260"/>
                  </a:cubicBezTo>
                  <a:cubicBezTo>
                    <a:pt x="3266440" y="551180"/>
                    <a:pt x="3280410" y="543560"/>
                    <a:pt x="3294380" y="533400"/>
                  </a:cubicBezTo>
                  <a:cubicBezTo>
                    <a:pt x="3298190" y="530860"/>
                    <a:pt x="3300730" y="528320"/>
                    <a:pt x="3304540" y="525780"/>
                  </a:cubicBezTo>
                  <a:cubicBezTo>
                    <a:pt x="3308350" y="523240"/>
                    <a:pt x="3309620" y="520700"/>
                    <a:pt x="3312160" y="518160"/>
                  </a:cubicBezTo>
                  <a:cubicBezTo>
                    <a:pt x="3317240" y="513080"/>
                    <a:pt x="3322320" y="508000"/>
                    <a:pt x="3326130" y="502920"/>
                  </a:cubicBezTo>
                  <a:cubicBezTo>
                    <a:pt x="3343910" y="481330"/>
                    <a:pt x="3355340" y="455930"/>
                    <a:pt x="3364230" y="439420"/>
                  </a:cubicBezTo>
                  <a:cubicBezTo>
                    <a:pt x="3365500" y="441960"/>
                    <a:pt x="3366770" y="444500"/>
                    <a:pt x="3366770" y="447040"/>
                  </a:cubicBezTo>
                  <a:cubicBezTo>
                    <a:pt x="3366770" y="449580"/>
                    <a:pt x="3368040" y="452120"/>
                    <a:pt x="3368040" y="453390"/>
                  </a:cubicBezTo>
                  <a:cubicBezTo>
                    <a:pt x="3368040" y="457200"/>
                    <a:pt x="3368040" y="462280"/>
                    <a:pt x="3366770" y="466090"/>
                  </a:cubicBezTo>
                  <a:cubicBezTo>
                    <a:pt x="3364230" y="473710"/>
                    <a:pt x="3360420" y="480060"/>
                    <a:pt x="3355340" y="486410"/>
                  </a:cubicBezTo>
                  <a:cubicBezTo>
                    <a:pt x="3357881" y="497840"/>
                    <a:pt x="3373120" y="500380"/>
                    <a:pt x="3388361" y="500380"/>
                  </a:cubicBezTo>
                  <a:cubicBezTo>
                    <a:pt x="3403601" y="501650"/>
                    <a:pt x="3420111" y="500380"/>
                    <a:pt x="3422651" y="513080"/>
                  </a:cubicBezTo>
                  <a:cubicBezTo>
                    <a:pt x="3418841" y="533400"/>
                    <a:pt x="3403601" y="554990"/>
                    <a:pt x="3383281" y="570230"/>
                  </a:cubicBezTo>
                  <a:cubicBezTo>
                    <a:pt x="3364231" y="585470"/>
                    <a:pt x="3340101" y="601980"/>
                    <a:pt x="3322321" y="614680"/>
                  </a:cubicBezTo>
                  <a:lnTo>
                    <a:pt x="3343911" y="642620"/>
                  </a:lnTo>
                  <a:cubicBezTo>
                    <a:pt x="3357881" y="632460"/>
                    <a:pt x="3370581" y="621030"/>
                    <a:pt x="3382011" y="610870"/>
                  </a:cubicBezTo>
                  <a:cubicBezTo>
                    <a:pt x="3392171" y="600710"/>
                    <a:pt x="3402331" y="591820"/>
                    <a:pt x="3411221" y="581660"/>
                  </a:cubicBezTo>
                  <a:cubicBezTo>
                    <a:pt x="3429001" y="561340"/>
                    <a:pt x="3446781" y="541020"/>
                    <a:pt x="3463291" y="514350"/>
                  </a:cubicBezTo>
                  <a:cubicBezTo>
                    <a:pt x="3487421" y="492760"/>
                    <a:pt x="3510281" y="481330"/>
                    <a:pt x="3530601" y="478790"/>
                  </a:cubicBezTo>
                  <a:cubicBezTo>
                    <a:pt x="3550921" y="474980"/>
                    <a:pt x="3567431" y="480060"/>
                    <a:pt x="3571241" y="495300"/>
                  </a:cubicBezTo>
                  <a:cubicBezTo>
                    <a:pt x="3569971" y="547370"/>
                    <a:pt x="3540761" y="603250"/>
                    <a:pt x="3500121" y="648970"/>
                  </a:cubicBezTo>
                  <a:cubicBezTo>
                    <a:pt x="3459481" y="693420"/>
                    <a:pt x="3407411" y="730250"/>
                    <a:pt x="3361691" y="759460"/>
                  </a:cubicBezTo>
                  <a:cubicBezTo>
                    <a:pt x="3384551" y="744220"/>
                    <a:pt x="3394711" y="758190"/>
                    <a:pt x="3404871" y="773430"/>
                  </a:cubicBezTo>
                  <a:cubicBezTo>
                    <a:pt x="3416301" y="765810"/>
                    <a:pt x="3364231" y="803910"/>
                    <a:pt x="3293111" y="839470"/>
                  </a:cubicBezTo>
                  <a:cubicBezTo>
                    <a:pt x="3221991" y="873760"/>
                    <a:pt x="3145791" y="899160"/>
                    <a:pt x="3060701" y="911860"/>
                  </a:cubicBezTo>
                  <a:lnTo>
                    <a:pt x="3065781" y="947420"/>
                  </a:lnTo>
                  <a:cubicBezTo>
                    <a:pt x="3086101" y="944880"/>
                    <a:pt x="3105151" y="941070"/>
                    <a:pt x="3125471" y="935990"/>
                  </a:cubicBezTo>
                  <a:cubicBezTo>
                    <a:pt x="3129281" y="953770"/>
                    <a:pt x="3136901" y="988060"/>
                    <a:pt x="3140711" y="1004570"/>
                  </a:cubicBezTo>
                  <a:cubicBezTo>
                    <a:pt x="3121661" y="1010920"/>
                    <a:pt x="3098801" y="1017270"/>
                    <a:pt x="3073401" y="1022350"/>
                  </a:cubicBezTo>
                  <a:cubicBezTo>
                    <a:pt x="3048001" y="1028700"/>
                    <a:pt x="3021331" y="1031240"/>
                    <a:pt x="2994661" y="1035050"/>
                  </a:cubicBezTo>
                  <a:cubicBezTo>
                    <a:pt x="2938781" y="1041400"/>
                    <a:pt x="2881631" y="1043940"/>
                    <a:pt x="2830831" y="1046480"/>
                  </a:cubicBezTo>
                  <a:cubicBezTo>
                    <a:pt x="2805431" y="1047750"/>
                    <a:pt x="2781301" y="1049020"/>
                    <a:pt x="2760981" y="1051560"/>
                  </a:cubicBezTo>
                  <a:cubicBezTo>
                    <a:pt x="2750821" y="1052830"/>
                    <a:pt x="2740661" y="1054100"/>
                    <a:pt x="2731771" y="1056640"/>
                  </a:cubicBezTo>
                  <a:cubicBezTo>
                    <a:pt x="2722881" y="1057910"/>
                    <a:pt x="2713991" y="1060450"/>
                    <a:pt x="2707641" y="1064260"/>
                  </a:cubicBezTo>
                  <a:cubicBezTo>
                    <a:pt x="2678431" y="1075690"/>
                    <a:pt x="2664461" y="1096010"/>
                    <a:pt x="2674621" y="1129030"/>
                  </a:cubicBezTo>
                  <a:cubicBezTo>
                    <a:pt x="2697481" y="1132840"/>
                    <a:pt x="2719071" y="1136650"/>
                    <a:pt x="2741931" y="1139190"/>
                  </a:cubicBezTo>
                  <a:cubicBezTo>
                    <a:pt x="2739391" y="1156970"/>
                    <a:pt x="2734311" y="1191260"/>
                    <a:pt x="2734311" y="1191260"/>
                  </a:cubicBezTo>
                  <a:cubicBezTo>
                    <a:pt x="2802891" y="1209040"/>
                    <a:pt x="2885441" y="1224280"/>
                    <a:pt x="2971801" y="1230630"/>
                  </a:cubicBezTo>
                  <a:lnTo>
                    <a:pt x="3004821" y="1231900"/>
                  </a:lnTo>
                  <a:lnTo>
                    <a:pt x="3070861" y="1231900"/>
                  </a:lnTo>
                  <a:cubicBezTo>
                    <a:pt x="3082291" y="1231900"/>
                    <a:pt x="3092451" y="1230630"/>
                    <a:pt x="3103881" y="1230630"/>
                  </a:cubicBezTo>
                  <a:cubicBezTo>
                    <a:pt x="3147061" y="1229360"/>
                    <a:pt x="3191511" y="1224280"/>
                    <a:pt x="3232151" y="1217930"/>
                  </a:cubicBezTo>
                  <a:cubicBezTo>
                    <a:pt x="3232151" y="1217930"/>
                    <a:pt x="3241041" y="1252220"/>
                    <a:pt x="3246121" y="1268730"/>
                  </a:cubicBezTo>
                  <a:cubicBezTo>
                    <a:pt x="3205481" y="1278890"/>
                    <a:pt x="3162301" y="1289050"/>
                    <a:pt x="3120391" y="1294130"/>
                  </a:cubicBezTo>
                  <a:cubicBezTo>
                    <a:pt x="3152141" y="1290320"/>
                    <a:pt x="3178811" y="1287780"/>
                    <a:pt x="3201671" y="1287780"/>
                  </a:cubicBezTo>
                  <a:cubicBezTo>
                    <a:pt x="3213101" y="1287780"/>
                    <a:pt x="3224531" y="1287780"/>
                    <a:pt x="3234691" y="1289050"/>
                  </a:cubicBezTo>
                  <a:cubicBezTo>
                    <a:pt x="3244851" y="1290320"/>
                    <a:pt x="3253741" y="1291590"/>
                    <a:pt x="3263901" y="1292860"/>
                  </a:cubicBezTo>
                  <a:cubicBezTo>
                    <a:pt x="3281681" y="1296670"/>
                    <a:pt x="3296921" y="1299210"/>
                    <a:pt x="3312161" y="1303020"/>
                  </a:cubicBezTo>
                  <a:cubicBezTo>
                    <a:pt x="3326131" y="1306830"/>
                    <a:pt x="3338831" y="1309370"/>
                    <a:pt x="3351531" y="1309370"/>
                  </a:cubicBezTo>
                  <a:cubicBezTo>
                    <a:pt x="3426461" y="1320800"/>
                    <a:pt x="3540761" y="1285240"/>
                    <a:pt x="3655061" y="1212850"/>
                  </a:cubicBezTo>
                  <a:cubicBezTo>
                    <a:pt x="3684271" y="1195070"/>
                    <a:pt x="3712211" y="1174750"/>
                    <a:pt x="3740151" y="1153160"/>
                  </a:cubicBezTo>
                  <a:cubicBezTo>
                    <a:pt x="3754121" y="1143000"/>
                    <a:pt x="3768091" y="1131570"/>
                    <a:pt x="3782061" y="1120140"/>
                  </a:cubicBezTo>
                  <a:cubicBezTo>
                    <a:pt x="3788411" y="1113790"/>
                    <a:pt x="3796031" y="1108710"/>
                    <a:pt x="3802381" y="1102360"/>
                  </a:cubicBezTo>
                  <a:cubicBezTo>
                    <a:pt x="3808731" y="1096010"/>
                    <a:pt x="3816351" y="1090930"/>
                    <a:pt x="3823971" y="1083310"/>
                  </a:cubicBezTo>
                  <a:cubicBezTo>
                    <a:pt x="3884931" y="1028700"/>
                    <a:pt x="3939541" y="967740"/>
                    <a:pt x="3990341" y="902970"/>
                  </a:cubicBezTo>
                  <a:cubicBezTo>
                    <a:pt x="3997961" y="891540"/>
                    <a:pt x="4005581" y="883920"/>
                    <a:pt x="4013201" y="880110"/>
                  </a:cubicBezTo>
                  <a:cubicBezTo>
                    <a:pt x="4020821" y="875030"/>
                    <a:pt x="4027171" y="873760"/>
                    <a:pt x="4033521" y="873760"/>
                  </a:cubicBezTo>
                  <a:cubicBezTo>
                    <a:pt x="4046221" y="873760"/>
                    <a:pt x="4057651" y="880110"/>
                    <a:pt x="4065271" y="885190"/>
                  </a:cubicBezTo>
                  <a:cubicBezTo>
                    <a:pt x="4093211" y="833120"/>
                    <a:pt x="4117341" y="781050"/>
                    <a:pt x="4140201" y="727710"/>
                  </a:cubicBezTo>
                  <a:cubicBezTo>
                    <a:pt x="4145281" y="713740"/>
                    <a:pt x="4151631" y="699770"/>
                    <a:pt x="4156711" y="685800"/>
                  </a:cubicBezTo>
                  <a:cubicBezTo>
                    <a:pt x="4159251" y="679450"/>
                    <a:pt x="4161791" y="671830"/>
                    <a:pt x="4164331" y="665480"/>
                  </a:cubicBezTo>
                  <a:cubicBezTo>
                    <a:pt x="4166871" y="657860"/>
                    <a:pt x="4169411" y="651510"/>
                    <a:pt x="4171951" y="643890"/>
                  </a:cubicBezTo>
                  <a:cubicBezTo>
                    <a:pt x="4177031" y="628650"/>
                    <a:pt x="4182111" y="614680"/>
                    <a:pt x="4187191" y="600710"/>
                  </a:cubicBezTo>
                  <a:cubicBezTo>
                    <a:pt x="4192271" y="585470"/>
                    <a:pt x="4196081" y="570230"/>
                    <a:pt x="4199891" y="553720"/>
                  </a:cubicBezTo>
                  <a:lnTo>
                    <a:pt x="4206241" y="529590"/>
                  </a:lnTo>
                  <a:cubicBezTo>
                    <a:pt x="4208781" y="521970"/>
                    <a:pt x="4210051" y="513080"/>
                    <a:pt x="4211321" y="504190"/>
                  </a:cubicBezTo>
                  <a:cubicBezTo>
                    <a:pt x="4215131" y="487680"/>
                    <a:pt x="4217671" y="471170"/>
                    <a:pt x="4220211" y="453390"/>
                  </a:cubicBezTo>
                  <a:cubicBezTo>
                    <a:pt x="4222751" y="440690"/>
                    <a:pt x="4239261" y="582930"/>
                    <a:pt x="4235451" y="601980"/>
                  </a:cubicBezTo>
                  <a:close/>
                  <a:moveTo>
                    <a:pt x="543560" y="1503680"/>
                  </a:moveTo>
                  <a:lnTo>
                    <a:pt x="497840" y="1480820"/>
                  </a:lnTo>
                  <a:cubicBezTo>
                    <a:pt x="500380" y="1482090"/>
                    <a:pt x="513080" y="1488440"/>
                    <a:pt x="542290" y="1502410"/>
                  </a:cubicBezTo>
                  <a:cubicBezTo>
                    <a:pt x="543560" y="1502410"/>
                    <a:pt x="543560" y="1502410"/>
                    <a:pt x="543560" y="1503680"/>
                  </a:cubicBezTo>
                  <a:close/>
                  <a:moveTo>
                    <a:pt x="495300" y="1515110"/>
                  </a:moveTo>
                  <a:cubicBezTo>
                    <a:pt x="492760" y="1516380"/>
                    <a:pt x="491490" y="1516380"/>
                    <a:pt x="490220" y="1516380"/>
                  </a:cubicBezTo>
                  <a:cubicBezTo>
                    <a:pt x="488950" y="1516380"/>
                    <a:pt x="488950" y="1517650"/>
                    <a:pt x="487680" y="1517650"/>
                  </a:cubicBezTo>
                  <a:cubicBezTo>
                    <a:pt x="492760" y="1515110"/>
                    <a:pt x="499110" y="1513840"/>
                    <a:pt x="505460" y="1512570"/>
                  </a:cubicBezTo>
                  <a:lnTo>
                    <a:pt x="501650" y="1512570"/>
                  </a:lnTo>
                  <a:cubicBezTo>
                    <a:pt x="500380" y="1513840"/>
                    <a:pt x="497840" y="1513840"/>
                    <a:pt x="495300" y="1515110"/>
                  </a:cubicBezTo>
                  <a:close/>
                  <a:moveTo>
                    <a:pt x="480060" y="1522730"/>
                  </a:moveTo>
                  <a:lnTo>
                    <a:pt x="480060" y="1513840"/>
                  </a:lnTo>
                  <a:lnTo>
                    <a:pt x="480060" y="1520190"/>
                  </a:lnTo>
                  <a:lnTo>
                    <a:pt x="480060" y="1517650"/>
                  </a:lnTo>
                  <a:lnTo>
                    <a:pt x="480060" y="1522730"/>
                  </a:lnTo>
                  <a:cubicBezTo>
                    <a:pt x="480060" y="1524000"/>
                    <a:pt x="478790" y="1524000"/>
                    <a:pt x="480060" y="1522730"/>
                  </a:cubicBezTo>
                  <a:cubicBezTo>
                    <a:pt x="478790" y="1524000"/>
                    <a:pt x="480060" y="1524000"/>
                    <a:pt x="480060" y="1522730"/>
                  </a:cubicBezTo>
                  <a:cubicBezTo>
                    <a:pt x="478790" y="1535430"/>
                    <a:pt x="478790" y="1544320"/>
                    <a:pt x="478790" y="1546860"/>
                  </a:cubicBezTo>
                  <a:cubicBezTo>
                    <a:pt x="478790" y="1545590"/>
                    <a:pt x="478790" y="1537970"/>
                    <a:pt x="480060" y="1522730"/>
                  </a:cubicBezTo>
                  <a:cubicBezTo>
                    <a:pt x="480060" y="1522730"/>
                    <a:pt x="481330" y="1521460"/>
                    <a:pt x="482600" y="1521460"/>
                  </a:cubicBezTo>
                  <a:lnTo>
                    <a:pt x="483870" y="1521460"/>
                  </a:lnTo>
                  <a:cubicBezTo>
                    <a:pt x="481330" y="1521460"/>
                    <a:pt x="480060" y="1522730"/>
                    <a:pt x="480060" y="1522730"/>
                  </a:cubicBezTo>
                  <a:close/>
                </a:path>
              </a:pathLst>
            </a:custGeom>
            <a:blipFill>
              <a:blip r:embed="rId5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 l="-5" t="-36867" r="-13" b="-37259"/>
              </a:stretch>
            </a:blip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12" name="TextBox 4"/>
          <p:cNvSpPr txBox="1"/>
          <p:nvPr/>
        </p:nvSpPr>
        <p:spPr>
          <a:xfrm>
            <a:off x="-437509" y="579737"/>
            <a:ext cx="11353625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2" algn="ctr">
              <a:spcBef>
                <a:spcPct val="0"/>
              </a:spcBef>
            </a:pPr>
            <a:r>
              <a:rPr lang="en-US" sz="8800" b="1" dirty="0">
                <a:solidFill>
                  <a:srgbClr val="000000"/>
                </a:solidFill>
                <a:latin typeface="Poppins Bold"/>
              </a:rPr>
              <a:t>Solving </a:t>
            </a:r>
            <a:r>
              <a:rPr lang="en-US" sz="8800" b="1" dirty="0" smtClean="0">
                <a:solidFill>
                  <a:srgbClr val="000000"/>
                </a:solidFill>
                <a:latin typeface="Poppins Bold"/>
              </a:rPr>
              <a:t>Poverty </a:t>
            </a:r>
            <a:r>
              <a:rPr lang="en-US" sz="8800" b="1" dirty="0">
                <a:solidFill>
                  <a:srgbClr val="000000"/>
                </a:solidFill>
                <a:latin typeface="Poppins Bold"/>
              </a:rPr>
              <a:t>by Entrepreneurship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1191" y="1250242"/>
            <a:ext cx="8337114" cy="877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00"/>
              </a:lnSpc>
            </a:pPr>
            <a:r>
              <a:rPr lang="en-US" sz="18000" dirty="0">
                <a:latin typeface="Oswald"/>
              </a:rPr>
              <a:t>WHY ARE </a:t>
            </a:r>
          </a:p>
          <a:p>
            <a:pPr algn="ctr">
              <a:lnSpc>
                <a:spcPts val="17100"/>
              </a:lnSpc>
            </a:pPr>
            <a:r>
              <a:rPr lang="en-US" sz="18000" dirty="0">
                <a:latin typeface="Oswald"/>
              </a:rPr>
              <a:t>WE </a:t>
            </a:r>
          </a:p>
          <a:p>
            <a:pPr algn="ctr">
              <a:lnSpc>
                <a:spcPts val="17100"/>
              </a:lnSpc>
            </a:pPr>
            <a:r>
              <a:rPr lang="en-US" sz="18000" dirty="0">
                <a:latin typeface="Oswald"/>
              </a:rPr>
              <a:t>HERE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9451" y="1028700"/>
            <a:ext cx="5247706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aquaculture ar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0614" y="5676735"/>
            <a:ext cx="6537844" cy="43655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13012641" y="5215890"/>
            <a:ext cx="9525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5"/>
          <p:cNvSpPr txBox="1"/>
          <p:nvPr/>
        </p:nvSpPr>
        <p:spPr>
          <a:xfrm>
            <a:off x="726876" y="331033"/>
            <a:ext cx="14674489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9600" b="1" spc="480" dirty="0" smtClean="0">
                <a:solidFill>
                  <a:schemeClr val="bg1"/>
                </a:solidFill>
                <a:latin typeface="Oswald Bold"/>
              </a:rPr>
              <a:t>BARMM leads regions in fish production</a:t>
            </a:r>
            <a:endParaRPr lang="en-US" sz="9600" b="1" spc="480" dirty="0">
              <a:solidFill>
                <a:schemeClr val="bg1"/>
              </a:solidFill>
              <a:latin typeface="Oswald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09017" y="7046816"/>
            <a:ext cx="10210065" cy="187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480"/>
              </a:lnSpc>
            </a:pPr>
            <a:r>
              <a:rPr lang="en-US" sz="19900" b="1" spc="48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swald Bold"/>
              </a:rPr>
              <a:t>258,981</a:t>
            </a:r>
            <a:endParaRPr lang="en-US" sz="3600" b="1" spc="480" dirty="0">
              <a:solidFill>
                <a:schemeClr val="tx1">
                  <a:lumMod val="85000"/>
                  <a:lumOff val="15000"/>
                </a:schemeClr>
              </a:solidFill>
              <a:latin typeface="Oswald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09017" y="7984734"/>
            <a:ext cx="6697026" cy="1434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480"/>
              </a:lnSpc>
            </a:pPr>
            <a:r>
              <a:rPr lang="en-US" sz="4800" b="1" spc="480" dirty="0">
                <a:solidFill>
                  <a:schemeClr val="bg1"/>
                </a:solidFill>
                <a:latin typeface="Oswald Bold"/>
              </a:rPr>
              <a:t>metric tons of </a:t>
            </a:r>
            <a:r>
              <a:rPr lang="en-US" sz="4800" b="1" spc="480" dirty="0" smtClean="0">
                <a:solidFill>
                  <a:schemeClr val="bg1"/>
                </a:solidFill>
                <a:latin typeface="Oswald Bold"/>
              </a:rPr>
              <a:t>fish</a:t>
            </a:r>
            <a:endParaRPr lang="en-US" sz="4800" b="1" spc="480" dirty="0">
              <a:solidFill>
                <a:schemeClr val="bg1"/>
              </a:solidFill>
              <a:latin typeface="Oswald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09017" y="8578606"/>
            <a:ext cx="5769528" cy="1434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480"/>
              </a:lnSpc>
            </a:pPr>
            <a:r>
              <a:rPr lang="en-US" sz="4800" b="1" spc="480" dirty="0">
                <a:solidFill>
                  <a:schemeClr val="bg1"/>
                </a:solidFill>
                <a:latin typeface="Oswald Bold"/>
              </a:rPr>
              <a:t>and sea harvest</a:t>
            </a:r>
            <a:endParaRPr lang="en-US" sz="4800" b="1" spc="480" dirty="0">
              <a:solidFill>
                <a:schemeClr val="bg1"/>
              </a:solidFill>
              <a:latin typeface="Oswald Bold"/>
            </a:endParaRPr>
          </a:p>
        </p:txBody>
      </p:sp>
      <p:pic>
        <p:nvPicPr>
          <p:cNvPr id="4100" name="Picture 4" descr="Image result for fish production in ar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623" y="3491012"/>
            <a:ext cx="5407394" cy="40555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70614" y="9950012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 smtClean="0"/>
              <a:t>SOURCE: Inquirer.net ARMM leads regions in fish production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8022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3012641" y="5215890"/>
            <a:ext cx="9525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862773" y="996433"/>
            <a:ext cx="1363815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1500" b="1" dirty="0">
                <a:solidFill>
                  <a:schemeClr val="bg1"/>
                </a:solidFill>
              </a:rPr>
              <a:t>But! Just this Dec. 11, </a:t>
            </a:r>
            <a:endParaRPr lang="en-PH" sz="11500" b="1" dirty="0">
              <a:solidFill>
                <a:schemeClr val="bg1"/>
              </a:solidFill>
            </a:endParaRPr>
          </a:p>
        </p:txBody>
      </p:sp>
      <p:pic>
        <p:nvPicPr>
          <p:cNvPr id="5" name="Google Shape;97;p18"/>
          <p:cNvPicPr preferRelativeResize="0"/>
          <p:nvPr/>
        </p:nvPicPr>
        <p:blipFill rotWithShape="1">
          <a:blip r:embed="rId3">
            <a:alphaModFix/>
          </a:blip>
          <a:srcRect b="52968"/>
          <a:stretch/>
        </p:blipFill>
        <p:spPr>
          <a:xfrm>
            <a:off x="1059998" y="2960846"/>
            <a:ext cx="16248290" cy="50842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059998" y="8333702"/>
            <a:ext cx="16248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Source: http</a:t>
            </a:r>
            <a:r>
              <a:rPr lang="en-PH" dirty="0">
                <a:solidFill>
                  <a:schemeClr val="bg1"/>
                </a:solidFill>
              </a:rPr>
              <a:t>://philjournalsci.dost.gov.ph/87-current-issue/vol-148-no-2-june-2019/1062-farmed-tilapia-production-in-the-philippines-is-declining-what-has-happened-and-what-can-be-done-2</a:t>
            </a:r>
          </a:p>
        </p:txBody>
      </p:sp>
    </p:spTree>
    <p:extLst>
      <p:ext uri="{BB962C8B-B14F-4D97-AF65-F5344CB8AC3E}">
        <p14:creationId xmlns:p14="http://schemas.microsoft.com/office/powerpoint/2010/main" val="1128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6876" y="331033"/>
            <a:ext cx="10712040" cy="3996417"/>
            <a:chOff x="0" y="-95251"/>
            <a:chExt cx="14282720" cy="5328556"/>
          </a:xfrm>
        </p:grpSpPr>
        <p:sp>
          <p:nvSpPr>
            <p:cNvPr id="3" name="TextBox 3"/>
            <p:cNvSpPr txBox="1"/>
            <p:nvPr/>
          </p:nvSpPr>
          <p:spPr>
            <a:xfrm>
              <a:off x="0" y="4642543"/>
              <a:ext cx="11862228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42572"/>
              <a:ext cx="14282720" cy="1779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1"/>
              <a:ext cx="12103417" cy="2137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480"/>
                </a:lnSpc>
              </a:pPr>
              <a:r>
                <a:rPr lang="en-US" sz="9600" b="1" spc="480" dirty="0">
                  <a:solidFill>
                    <a:srgbClr val="FDE172"/>
                  </a:solidFill>
                  <a:latin typeface="Oswald Bold"/>
                </a:rPr>
                <a:t>PROBLEM # </a:t>
              </a:r>
              <a:r>
                <a:rPr lang="en-US" sz="9600" b="1" spc="480" dirty="0" smtClean="0">
                  <a:solidFill>
                    <a:srgbClr val="FDE172"/>
                  </a:solidFill>
                  <a:latin typeface="Oswald Bold"/>
                </a:rPr>
                <a:t>1</a:t>
              </a:r>
              <a:endParaRPr lang="en-US" sz="9600" b="1" spc="480" dirty="0">
                <a:solidFill>
                  <a:srgbClr val="FDE172"/>
                </a:solidFill>
                <a:latin typeface="Oswald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012641" y="5215890"/>
            <a:ext cx="9525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pic>
        <p:nvPicPr>
          <p:cNvPr id="1026" name="Picture 2" descr="Image result for FISHING TILApia IN LAKE BUL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830" y="1865511"/>
            <a:ext cx="9769936" cy="54955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379395" y="6436571"/>
            <a:ext cx="12050442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3800" b="1" spc="480" dirty="0" smtClean="0">
                <a:solidFill>
                  <a:srgbClr val="663300"/>
                </a:solidFill>
                <a:latin typeface="Oswald Bold"/>
              </a:rPr>
              <a:t>TILAPIA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0512" y="7468717"/>
            <a:ext cx="12819353" cy="1528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480"/>
              </a:lnSpc>
            </a:pPr>
            <a:r>
              <a:rPr lang="en-US" sz="8000" b="1" spc="480" dirty="0">
                <a:solidFill>
                  <a:schemeClr val="bg2">
                    <a:lumMod val="25000"/>
                  </a:schemeClr>
                </a:solidFill>
                <a:latin typeface="Oswald Bold"/>
              </a:rPr>
              <a:t>HARVEST FELL </a:t>
            </a:r>
            <a:endParaRPr lang="en-US" sz="8000" b="1" spc="480" dirty="0" smtClean="0">
              <a:solidFill>
                <a:schemeClr val="bg2">
                  <a:lumMod val="25000"/>
                </a:schemeClr>
              </a:solidFill>
              <a:latin typeface="Oswald 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512" y="8402052"/>
            <a:ext cx="8826904" cy="1695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480"/>
              </a:lnSpc>
            </a:pPr>
            <a:r>
              <a:rPr lang="en-US" sz="8000" b="1" spc="480" dirty="0" smtClean="0">
                <a:solidFill>
                  <a:schemeClr val="bg2">
                    <a:lumMod val="25000"/>
                  </a:schemeClr>
                </a:solidFill>
                <a:latin typeface="Oswald Bold"/>
              </a:rPr>
              <a:t>BY MORE THAN</a:t>
            </a:r>
            <a:endParaRPr lang="en-US" sz="8000" b="1" spc="480" dirty="0">
              <a:solidFill>
                <a:schemeClr val="bg2">
                  <a:lumMod val="25000"/>
                </a:schemeClr>
              </a:solidFill>
              <a:latin typeface="Oswald Bold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06299" y="7199190"/>
            <a:ext cx="399468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spc="480" dirty="0">
                <a:solidFill>
                  <a:schemeClr val="bg2">
                    <a:lumMod val="25000"/>
                  </a:schemeClr>
                </a:solidFill>
                <a:latin typeface="Oswald Bold"/>
              </a:rPr>
              <a:t>5%</a:t>
            </a:r>
            <a:endParaRPr lang="en-PH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69" y="5999019"/>
            <a:ext cx="5342343" cy="534234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0331" y="9791268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 smtClean="0"/>
              <a:t>SOURCE: Inquirer.net ARMM leads regions in fish production</a:t>
            </a:r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C1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726876" y="331033"/>
            <a:ext cx="10712040" cy="3996417"/>
            <a:chOff x="0" y="-95251"/>
            <a:chExt cx="14282720" cy="5328556"/>
          </a:xfrm>
        </p:grpSpPr>
        <p:sp>
          <p:nvSpPr>
            <p:cNvPr id="6" name="TextBox 6"/>
            <p:cNvSpPr txBox="1"/>
            <p:nvPr/>
          </p:nvSpPr>
          <p:spPr>
            <a:xfrm>
              <a:off x="0" y="4642543"/>
              <a:ext cx="11862228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42572"/>
              <a:ext cx="14282720" cy="1779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1"/>
              <a:ext cx="12103417" cy="2137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480"/>
                </a:lnSpc>
              </a:pPr>
              <a:r>
                <a:rPr lang="en-US" sz="9600" b="1" spc="480" dirty="0">
                  <a:solidFill>
                    <a:srgbClr val="663300"/>
                  </a:solidFill>
                  <a:latin typeface="Oswald Bold"/>
                </a:rPr>
                <a:t>PROBLEM # </a:t>
              </a:r>
              <a:r>
                <a:rPr lang="en-US" sz="9600" b="1" spc="480" dirty="0" smtClean="0">
                  <a:solidFill>
                    <a:srgbClr val="663300"/>
                  </a:solidFill>
                  <a:latin typeface="Oswald Bold"/>
                </a:rPr>
                <a:t>2</a:t>
              </a:r>
              <a:endParaRPr lang="en-US" sz="9600" b="1" spc="480" dirty="0">
                <a:solidFill>
                  <a:srgbClr val="663300"/>
                </a:solidFill>
                <a:latin typeface="Oswald Bold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05" y="1511296"/>
            <a:ext cx="6996428" cy="3935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1769921" y="5063737"/>
            <a:ext cx="876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ource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PH" dirty="0" err="1">
                <a:solidFill>
                  <a:schemeClr val="bg1"/>
                </a:solidFill>
              </a:rPr>
              <a:t>Rappler</a:t>
            </a:r>
            <a:r>
              <a:rPr lang="en-PH" dirty="0">
                <a:solidFill>
                  <a:schemeClr val="bg1"/>
                </a:solidFill>
              </a:rPr>
              <a:t> Fast Facts: Poverty in Mindanao </a:t>
            </a:r>
            <a:endParaRPr lang="en-PH" dirty="0">
              <a:solidFill>
                <a:schemeClr val="bg1"/>
              </a:solidFill>
            </a:endParaRPr>
          </a:p>
          <a:p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133" y="5446786"/>
            <a:ext cx="9680426" cy="48402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8574523"/>
            <a:ext cx="8762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ource</a:t>
            </a:r>
            <a:r>
              <a:rPr lang="en-US" sz="2400" dirty="0"/>
              <a:t>: Philippine Statistics Authority as of 2019</a:t>
            </a:r>
            <a:endParaRPr lang="en-PH" sz="2400" dirty="0"/>
          </a:p>
          <a:p>
            <a:endParaRPr lang="en-PH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999033" y="9948446"/>
            <a:ext cx="10242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Source: https</a:t>
            </a:r>
            <a:r>
              <a:rPr lang="en-US" sz="1600" dirty="0">
                <a:solidFill>
                  <a:schemeClr val="bg1"/>
                </a:solidFill>
              </a:rPr>
              <a:t>://philippines.oxfam.org/tags/bangsamorohttps://philippines.oxfam.org/tags/bangsamoro</a:t>
            </a:r>
            <a:endParaRPr lang="en-PH" sz="1600" dirty="0">
              <a:solidFill>
                <a:schemeClr val="bg1"/>
              </a:solidFill>
            </a:endParaRPr>
          </a:p>
        </p:txBody>
      </p:sp>
      <p:pic>
        <p:nvPicPr>
          <p:cNvPr id="9" name="Picture 8" descr="Macintosh HD:Users:gerrysonhao:Desktop:Screen Shot 2020-02-05 at 6.42.14 AM.pn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318655" y="2604655"/>
            <a:ext cx="12088576" cy="60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558" y="3775863"/>
            <a:ext cx="3384692" cy="33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2028" y="3499955"/>
            <a:ext cx="889667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endParaRPr/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42304" y="1317620"/>
            <a:ext cx="6859185" cy="685918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17795" y="2247201"/>
            <a:ext cx="4908201" cy="6834203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502097" y="2550013"/>
            <a:ext cx="9971940" cy="3808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924"/>
              </a:lnSpc>
              <a:spcBef>
                <a:spcPct val="0"/>
              </a:spcBef>
            </a:pPr>
            <a:r>
              <a:rPr lang="en-US" sz="16200" dirty="0" smtClean="0">
                <a:solidFill>
                  <a:srgbClr val="000000"/>
                </a:solidFill>
                <a:latin typeface="Oswald Bold"/>
              </a:rPr>
              <a:t>What's our </a:t>
            </a:r>
          </a:p>
          <a:p>
            <a:pPr algn="ctr">
              <a:lnSpc>
                <a:spcPts val="10813"/>
              </a:lnSpc>
            </a:pPr>
            <a:r>
              <a:rPr lang="en-US" sz="16200" dirty="0" smtClean="0">
                <a:solidFill>
                  <a:srgbClr val="000000"/>
                </a:solidFill>
                <a:latin typeface="Oswald Bold"/>
              </a:rPr>
              <a:t>main </a:t>
            </a:r>
            <a:endParaRPr lang="en-US" sz="3200" dirty="0">
              <a:solidFill>
                <a:srgbClr val="000000"/>
              </a:solidFill>
              <a:latin typeface="Oswald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4191" y="6899075"/>
            <a:ext cx="6992620" cy="1712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813"/>
              </a:lnSpc>
            </a:pPr>
            <a:r>
              <a:rPr lang="en-US" sz="19900" b="1" dirty="0">
                <a:solidFill>
                  <a:srgbClr val="FF0000"/>
                </a:solidFill>
                <a:latin typeface="Oswald Bold"/>
              </a:rPr>
              <a:t>goal?</a:t>
            </a:r>
            <a:endParaRPr lang="en-US" sz="19900" b="1" dirty="0">
              <a:solidFill>
                <a:srgbClr val="FF0000"/>
              </a:solidFill>
              <a:latin typeface="Oswa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where in armm with cocon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13" y="6911031"/>
            <a:ext cx="6404251" cy="424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9;p20"/>
          <p:cNvSpPr txBox="1">
            <a:spLocks/>
          </p:cNvSpPr>
          <p:nvPr/>
        </p:nvSpPr>
        <p:spPr>
          <a:xfrm>
            <a:off x="305215" y="-346763"/>
            <a:ext cx="18770714" cy="250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tabLst/>
              <a:defRPr/>
            </a:pPr>
            <a:r>
              <a:rPr kumimoji="0" lang="en-PH" sz="115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Where is BARMM rich in?</a:t>
            </a:r>
            <a:endParaRPr kumimoji="0" lang="en-PH" sz="115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sp>
        <p:nvSpPr>
          <p:cNvPr id="7" name="Google Shape;110;p20"/>
          <p:cNvSpPr txBox="1">
            <a:spLocks/>
          </p:cNvSpPr>
          <p:nvPr/>
        </p:nvSpPr>
        <p:spPr>
          <a:xfrm>
            <a:off x="2245921" y="1919033"/>
            <a:ext cx="9620610" cy="108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 Regular"/>
              <a:buChar char="●"/>
              <a:defRPr sz="22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 Regular"/>
              <a:buChar char="○"/>
              <a:defRPr sz="22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 Regular"/>
              <a:buChar char="■"/>
              <a:defRPr sz="22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Regular"/>
              <a:buNone/>
              <a:tabLst/>
              <a:defRPr/>
            </a:pPr>
            <a:r>
              <a:rPr kumimoji="0" lang="en-PH" sz="13800" b="1" i="0" u="none" strike="noStrike" kern="0" cap="none" spc="0" normalizeH="0" baseline="0" noProof="0" dirty="0" smtClean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Muli Regular"/>
                <a:sym typeface="Muli Regular"/>
              </a:rPr>
              <a:t>COCONUT</a:t>
            </a:r>
          </a:p>
        </p:txBody>
      </p:sp>
      <p:sp>
        <p:nvSpPr>
          <p:cNvPr id="8" name="Rectangle 7"/>
          <p:cNvSpPr/>
          <p:nvPr/>
        </p:nvSpPr>
        <p:spPr>
          <a:xfrm>
            <a:off x="305215" y="4433362"/>
            <a:ext cx="115613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7200" kern="0" dirty="0" smtClean="0">
                <a:solidFill>
                  <a:srgbClr val="663300"/>
                </a:solidFill>
                <a:latin typeface="Muli Regular"/>
                <a:sym typeface="Muli Regular"/>
              </a:rPr>
              <a:t>258, 599 hectares (19.85% of the total land area) and 324, 535 metric tons of copra</a:t>
            </a:r>
            <a:endParaRPr lang="en-PH" sz="2800" dirty="0">
              <a:solidFill>
                <a:srgbClr val="6633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863807"/>
            <a:ext cx="522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/>
              <a:t>Source: Regional Physical Framework Plan, 2000-2030</a:t>
            </a:r>
          </a:p>
        </p:txBody>
      </p:sp>
      <p:pic>
        <p:nvPicPr>
          <p:cNvPr id="2050" name="Picture 2" descr="https://i1.wp.com/www.mindanews.com/wp-content/uploads/2015/04/01samal03-e1427884073200.jpg?zoom=1.25&amp;resize=640%2C427&amp;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947" y="2158620"/>
            <a:ext cx="7163142" cy="47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351523" y="6674153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</a:rPr>
              <a:t>https://www.mindanews.com/top-stories/2017/11/portion-of-p75b-coco-levy-fund-will-be-set-aside-for-rd/</a:t>
            </a:r>
          </a:p>
          <a:p>
            <a:endParaRPr lang="en-PH" sz="12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401" y="3461248"/>
            <a:ext cx="6035566" cy="32145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45" y="5528532"/>
            <a:ext cx="6035566" cy="32145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006613" y="9863807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</a:rPr>
              <a:t>https://philippinesexporttimes2015.wordpress.com/2015/04/14</a:t>
            </a:r>
            <a:r>
              <a:rPr lang="en-PH" sz="1200" dirty="0" smtClean="0">
                <a:solidFill>
                  <a:schemeClr val="bg1"/>
                </a:solidFill>
              </a:rPr>
              <a:t>/</a:t>
            </a:r>
          </a:p>
          <a:p>
            <a:r>
              <a:rPr lang="en-PH" sz="1200" dirty="0" err="1" smtClean="0">
                <a:solidFill>
                  <a:schemeClr val="bg1"/>
                </a:solidFill>
              </a:rPr>
              <a:t>armms</a:t>
            </a:r>
            <a:r>
              <a:rPr lang="en-PH" sz="1200" dirty="0" smtClean="0">
                <a:solidFill>
                  <a:schemeClr val="bg1"/>
                </a:solidFill>
              </a:rPr>
              <a:t>-coconut-industry-share-poor-quality-problems</a:t>
            </a:r>
            <a:r>
              <a:rPr lang="en-PH" sz="12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2965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4"/>
          <a:stretch/>
        </p:blipFill>
        <p:spPr>
          <a:xfrm>
            <a:off x="1399593" y="279919"/>
            <a:ext cx="16888408" cy="9703836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80912" y="6535263"/>
            <a:ext cx="975586" cy="1496829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41391" y="8392623"/>
            <a:ext cx="618093" cy="9483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35" y="8172622"/>
            <a:ext cx="721061" cy="7210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817" y="6231324"/>
            <a:ext cx="1066835" cy="1066835"/>
          </a:xfrm>
          <a:prstGeom prst="rect">
            <a:avLst/>
          </a:prstGeom>
        </p:spPr>
      </p:pic>
      <p:pic>
        <p:nvPicPr>
          <p:cNvPr id="29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32743" y="5311348"/>
            <a:ext cx="1329842" cy="20403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403" y="4684781"/>
            <a:ext cx="1765609" cy="1765609"/>
          </a:xfrm>
          <a:prstGeom prst="rect">
            <a:avLst/>
          </a:prstGeom>
        </p:spPr>
      </p:pic>
      <p:pic>
        <p:nvPicPr>
          <p:cNvPr id="36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23349" y="4291053"/>
            <a:ext cx="838771" cy="12869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955" y="4048736"/>
            <a:ext cx="963378" cy="963378"/>
          </a:xfrm>
          <a:prstGeom prst="rect">
            <a:avLst/>
          </a:prstGeom>
        </p:spPr>
      </p:pic>
      <p:pic>
        <p:nvPicPr>
          <p:cNvPr id="40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07981" y="5786825"/>
            <a:ext cx="624274" cy="95781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54" y="5510263"/>
            <a:ext cx="721061" cy="721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771" y="241867"/>
            <a:ext cx="129251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600" b="1" dirty="0" smtClean="0"/>
              <a:t>COCONUT IN DIFFERENT PROVINCES</a:t>
            </a:r>
            <a:endParaRPr lang="en-PH" sz="6600" b="1" dirty="0"/>
          </a:p>
        </p:txBody>
      </p:sp>
      <p:sp>
        <p:nvSpPr>
          <p:cNvPr id="3" name="Rectangle 2"/>
          <p:cNvSpPr/>
          <p:nvPr/>
        </p:nvSpPr>
        <p:spPr>
          <a:xfrm>
            <a:off x="96705" y="9884226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Source: Philippine Statistics Authority as of </a:t>
            </a:r>
            <a:r>
              <a:rPr lang="en-US" dirty="0" smtClean="0"/>
              <a:t>2018</a:t>
            </a:r>
            <a:endParaRPr lang="en-PH" dirty="0"/>
          </a:p>
          <a:p>
            <a:endParaRPr lang="en-P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232</Words>
  <Application>Microsoft Office PowerPoint</Application>
  <PresentationFormat>Custom</PresentationFormat>
  <Paragraphs>57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Montserrat Classic</vt:lpstr>
      <vt:lpstr>Muli Regular</vt:lpstr>
      <vt:lpstr>Open Sans Extra Bold</vt:lpstr>
      <vt:lpstr>Oswald</vt:lpstr>
      <vt:lpstr>Oswald Bold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Sally7172</cp:lastModifiedBy>
  <cp:revision>44</cp:revision>
  <dcterms:modified xsi:type="dcterms:W3CDTF">2020-02-07T18:13:41Z</dcterms:modified>
</cp:coreProperties>
</file>